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firstSlideNum="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Lst>
  <p:sldSz cy="6858000" cx="9906000"/>
  <p:notesSz cx="6805600" cy="9939325"/>
  <p:embeddedFontLst>
    <p:embeddedFont>
      <p:font typeface="Play"/>
      <p:regular r:id="rId10"/>
      <p:bold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Play-bold.fntdata"/><Relationship Id="rId10" Type="http://schemas.openxmlformats.org/officeDocument/2006/relationships/font" Target="fonts/Play-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9099" cy="49869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4939" y="0"/>
            <a:ext cx="2949099" cy="498693"/>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981075" y="1243013"/>
            <a:ext cx="4843463"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562" y="4783307"/>
            <a:ext cx="5444490" cy="3913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440647"/>
            <a:ext cx="2949099" cy="49869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4939" y="9440647"/>
            <a:ext cx="2949099" cy="49869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0562" y="4783307"/>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981075" y="1243013"/>
            <a:ext cx="4843463"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0562" y="4783307"/>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981075" y="1243013"/>
            <a:ext cx="4843463"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notes"/>
          <p:cNvSpPr/>
          <p:nvPr>
            <p:ph idx="2" type="sldImg"/>
          </p:nvPr>
        </p:nvSpPr>
        <p:spPr>
          <a:xfrm>
            <a:off x="981075" y="1243013"/>
            <a:ext cx="4843463"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3:notes"/>
          <p:cNvSpPr txBox="1"/>
          <p:nvPr>
            <p:ph idx="1" type="body"/>
          </p:nvPr>
        </p:nvSpPr>
        <p:spPr>
          <a:xfrm>
            <a:off x="680562" y="4783307"/>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3:notes"/>
          <p:cNvSpPr txBox="1"/>
          <p:nvPr>
            <p:ph idx="12" type="sldNum"/>
          </p:nvPr>
        </p:nvSpPr>
        <p:spPr>
          <a:xfrm>
            <a:off x="3854939"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4:notes"/>
          <p:cNvSpPr txBox="1"/>
          <p:nvPr>
            <p:ph idx="1" type="body"/>
          </p:nvPr>
        </p:nvSpPr>
        <p:spPr>
          <a:xfrm>
            <a:off x="680562" y="4783307"/>
            <a:ext cx="5444490" cy="3913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4:notes"/>
          <p:cNvSpPr/>
          <p:nvPr>
            <p:ph idx="2" type="sldImg"/>
          </p:nvPr>
        </p:nvSpPr>
        <p:spPr>
          <a:xfrm>
            <a:off x="981075" y="1243013"/>
            <a:ext cx="4843463" cy="33543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5:notes"/>
          <p:cNvSpPr/>
          <p:nvPr>
            <p:ph idx="2" type="sldImg"/>
          </p:nvPr>
        </p:nvSpPr>
        <p:spPr>
          <a:xfrm>
            <a:off x="981075" y="1243013"/>
            <a:ext cx="4843463" cy="33543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5:notes"/>
          <p:cNvSpPr txBox="1"/>
          <p:nvPr>
            <p:ph idx="1" type="body"/>
          </p:nvPr>
        </p:nvSpPr>
        <p:spPr>
          <a:xfrm>
            <a:off x="680562" y="4783307"/>
            <a:ext cx="5444490" cy="3913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5:notes"/>
          <p:cNvSpPr txBox="1"/>
          <p:nvPr>
            <p:ph idx="12" type="sldNum"/>
          </p:nvPr>
        </p:nvSpPr>
        <p:spPr>
          <a:xfrm>
            <a:off x="3854939" y="9440647"/>
            <a:ext cx="2949099" cy="49869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742950" y="1122363"/>
            <a:ext cx="84201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1238250" y="3602038"/>
            <a:ext cx="74295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2"/>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7394047"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1" i="0" sz="1200" u="none" cap="none" strike="noStrike">
                <a:solidFill>
                  <a:srgbClr val="757575"/>
                </a:solidFill>
                <a:latin typeface="Arial"/>
                <a:ea typeface="Arial"/>
                <a:cs typeface="Arial"/>
                <a:sym typeface="Arial"/>
              </a:defRPr>
            </a:lvl1pPr>
            <a:lvl2pPr indent="0" lvl="1" marL="0" algn="r">
              <a:spcBef>
                <a:spcPts val="0"/>
              </a:spcBef>
              <a:buNone/>
              <a:defRPr b="1" i="0" sz="1200" u="none" cap="none" strike="noStrike">
                <a:solidFill>
                  <a:srgbClr val="757575"/>
                </a:solidFill>
                <a:latin typeface="Arial"/>
                <a:ea typeface="Arial"/>
                <a:cs typeface="Arial"/>
                <a:sym typeface="Arial"/>
              </a:defRPr>
            </a:lvl2pPr>
            <a:lvl3pPr indent="0" lvl="2" marL="0" algn="r">
              <a:spcBef>
                <a:spcPts val="0"/>
              </a:spcBef>
              <a:buNone/>
              <a:defRPr b="1" i="0" sz="1200" u="none" cap="none" strike="noStrike">
                <a:solidFill>
                  <a:srgbClr val="757575"/>
                </a:solidFill>
                <a:latin typeface="Arial"/>
                <a:ea typeface="Arial"/>
                <a:cs typeface="Arial"/>
                <a:sym typeface="Arial"/>
              </a:defRPr>
            </a:lvl3pPr>
            <a:lvl4pPr indent="0" lvl="3" marL="0" algn="r">
              <a:spcBef>
                <a:spcPts val="0"/>
              </a:spcBef>
              <a:buNone/>
              <a:defRPr b="1" i="0" sz="1200" u="none" cap="none" strike="noStrike">
                <a:solidFill>
                  <a:srgbClr val="757575"/>
                </a:solidFill>
                <a:latin typeface="Arial"/>
                <a:ea typeface="Arial"/>
                <a:cs typeface="Arial"/>
                <a:sym typeface="Arial"/>
              </a:defRPr>
            </a:lvl4pPr>
            <a:lvl5pPr indent="0" lvl="4" marL="0" algn="r">
              <a:spcBef>
                <a:spcPts val="0"/>
              </a:spcBef>
              <a:buNone/>
              <a:defRPr b="1" i="0" sz="1200" u="none" cap="none" strike="noStrike">
                <a:solidFill>
                  <a:srgbClr val="757575"/>
                </a:solidFill>
                <a:latin typeface="Arial"/>
                <a:ea typeface="Arial"/>
                <a:cs typeface="Arial"/>
                <a:sym typeface="Arial"/>
              </a:defRPr>
            </a:lvl5pPr>
            <a:lvl6pPr indent="0" lvl="5" marL="0" algn="r">
              <a:spcBef>
                <a:spcPts val="0"/>
              </a:spcBef>
              <a:buNone/>
              <a:defRPr b="1" i="0" sz="1200" u="none" cap="none" strike="noStrike">
                <a:solidFill>
                  <a:srgbClr val="757575"/>
                </a:solidFill>
                <a:latin typeface="Arial"/>
                <a:ea typeface="Arial"/>
                <a:cs typeface="Arial"/>
                <a:sym typeface="Arial"/>
              </a:defRPr>
            </a:lvl6pPr>
            <a:lvl7pPr indent="0" lvl="6" marL="0" algn="r">
              <a:spcBef>
                <a:spcPts val="0"/>
              </a:spcBef>
              <a:buNone/>
              <a:defRPr b="1" i="0" sz="1200" u="none" cap="none" strike="noStrike">
                <a:solidFill>
                  <a:srgbClr val="757575"/>
                </a:solidFill>
                <a:latin typeface="Arial"/>
                <a:ea typeface="Arial"/>
                <a:cs typeface="Arial"/>
                <a:sym typeface="Arial"/>
              </a:defRPr>
            </a:lvl7pPr>
            <a:lvl8pPr indent="0" lvl="7" marL="0" algn="r">
              <a:spcBef>
                <a:spcPts val="0"/>
              </a:spcBef>
              <a:buNone/>
              <a:defRPr b="1" i="0" sz="1200" u="none" cap="none" strike="noStrike">
                <a:solidFill>
                  <a:srgbClr val="757575"/>
                </a:solidFill>
                <a:latin typeface="Arial"/>
                <a:ea typeface="Arial"/>
                <a:cs typeface="Arial"/>
                <a:sym typeface="Arial"/>
              </a:defRPr>
            </a:lvl8pPr>
            <a:lvl9pPr indent="0" lvl="8" marL="0" algn="r">
              <a:spcBef>
                <a:spcPts val="0"/>
              </a:spcBef>
              <a:buNone/>
              <a:defRPr b="1"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縦書きテキスト"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1"/>
          <p:cNvSpPr txBox="1"/>
          <p:nvPr>
            <p:ph idx="1" type="body"/>
          </p:nvPr>
        </p:nvSpPr>
        <p:spPr>
          <a:xfrm rot="5400000">
            <a:off x="2777332" y="-270668"/>
            <a:ext cx="4351338" cy="85439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1"/>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7394047"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縦書きタイトルと&#10;縦書きテキスト"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5251054" y="2203054"/>
            <a:ext cx="5811838" cy="213598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917179" y="128984"/>
            <a:ext cx="5811838" cy="628411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2"/>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7394047"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とコンテンツ"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body"/>
          </p:nvPr>
        </p:nvSpPr>
        <p:spPr>
          <a:xfrm>
            <a:off x="681038" y="1825625"/>
            <a:ext cx="8543925"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2" type="sldNum"/>
          </p:nvPr>
        </p:nvSpPr>
        <p:spPr>
          <a:xfrm>
            <a:off x="7394047"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セクション見出し" type="secHead">
  <p:cSld name="SECTION_HEADER">
    <p:spTree>
      <p:nvGrpSpPr>
        <p:cNvPr id="28" name="Shape 28"/>
        <p:cNvGrpSpPr/>
        <p:nvPr/>
      </p:nvGrpSpPr>
      <p:grpSpPr>
        <a:xfrm>
          <a:off x="0" y="0"/>
          <a:ext cx="0" cy="0"/>
          <a:chOff x="0" y="0"/>
          <a:chExt cx="0" cy="0"/>
        </a:xfrm>
      </p:grpSpPr>
      <p:sp>
        <p:nvSpPr>
          <p:cNvPr id="29" name="Google Shape;29;p4"/>
          <p:cNvSpPr txBox="1"/>
          <p:nvPr>
            <p:ph type="title"/>
          </p:nvPr>
        </p:nvSpPr>
        <p:spPr>
          <a:xfrm>
            <a:off x="675879" y="1709740"/>
            <a:ext cx="8543925"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body"/>
          </p:nvPr>
        </p:nvSpPr>
        <p:spPr>
          <a:xfrm>
            <a:off x="675879" y="4589465"/>
            <a:ext cx="8543925"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1" name="Google Shape;31;p4"/>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4"/>
          <p:cNvSpPr txBox="1"/>
          <p:nvPr>
            <p:ph idx="12" type="sldNum"/>
          </p:nvPr>
        </p:nvSpPr>
        <p:spPr>
          <a:xfrm>
            <a:off x="7394047"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つのコンテンツ" type="twoObj">
  <p:cSld name="TWO_OBJECTS">
    <p:spTree>
      <p:nvGrpSpPr>
        <p:cNvPr id="34" name="Shape 34"/>
        <p:cNvGrpSpPr/>
        <p:nvPr/>
      </p:nvGrpSpPr>
      <p:grpSpPr>
        <a:xfrm>
          <a:off x="0" y="0"/>
          <a:ext cx="0" cy="0"/>
          <a:chOff x="0" y="0"/>
          <a:chExt cx="0" cy="0"/>
        </a:xfrm>
      </p:grpSpPr>
      <p:sp>
        <p:nvSpPr>
          <p:cNvPr id="35" name="Google Shape;35;p5"/>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681038" y="1825625"/>
            <a:ext cx="42100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2" type="body"/>
          </p:nvPr>
        </p:nvSpPr>
        <p:spPr>
          <a:xfrm>
            <a:off x="5014913" y="1825625"/>
            <a:ext cx="421005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5"/>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2" type="sldNum"/>
          </p:nvPr>
        </p:nvSpPr>
        <p:spPr>
          <a:xfrm>
            <a:off x="7394047"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41" name="Shape 41"/>
        <p:cNvGrpSpPr/>
        <p:nvPr/>
      </p:nvGrpSpPr>
      <p:grpSpPr>
        <a:xfrm>
          <a:off x="0" y="0"/>
          <a:ext cx="0" cy="0"/>
          <a:chOff x="0" y="0"/>
          <a:chExt cx="0" cy="0"/>
        </a:xfrm>
      </p:grpSpPr>
      <p:sp>
        <p:nvSpPr>
          <p:cNvPr id="42" name="Google Shape;42;p6"/>
          <p:cNvSpPr txBox="1"/>
          <p:nvPr>
            <p:ph type="title"/>
          </p:nvPr>
        </p:nvSpPr>
        <p:spPr>
          <a:xfrm>
            <a:off x="68232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682329" y="1681163"/>
            <a:ext cx="419070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6"/>
          <p:cNvSpPr txBox="1"/>
          <p:nvPr>
            <p:ph idx="2" type="body"/>
          </p:nvPr>
        </p:nvSpPr>
        <p:spPr>
          <a:xfrm>
            <a:off x="682329" y="2505075"/>
            <a:ext cx="4190702"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6"/>
          <p:cNvSpPr txBox="1"/>
          <p:nvPr>
            <p:ph idx="3" type="body"/>
          </p:nvPr>
        </p:nvSpPr>
        <p:spPr>
          <a:xfrm>
            <a:off x="5014913" y="1681163"/>
            <a:ext cx="4211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6"/>
          <p:cNvSpPr txBox="1"/>
          <p:nvPr>
            <p:ph idx="4" type="body"/>
          </p:nvPr>
        </p:nvSpPr>
        <p:spPr>
          <a:xfrm>
            <a:off x="5014913" y="2505075"/>
            <a:ext cx="4211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6"/>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2" type="sldNum"/>
          </p:nvPr>
        </p:nvSpPr>
        <p:spPr>
          <a:xfrm>
            <a:off x="7394047"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 type="titleOnly">
  <p:cSld name="TITLE_ONLY">
    <p:spTree>
      <p:nvGrpSpPr>
        <p:cNvPr id="50" name="Shape 50"/>
        <p:cNvGrpSpPr/>
        <p:nvPr/>
      </p:nvGrpSpPr>
      <p:grpSpPr>
        <a:xfrm>
          <a:off x="0" y="0"/>
          <a:ext cx="0" cy="0"/>
          <a:chOff x="0" y="0"/>
          <a:chExt cx="0" cy="0"/>
        </a:xfrm>
      </p:grpSpPr>
      <p:sp>
        <p:nvSpPr>
          <p:cNvPr id="51" name="Google Shape;51;p7"/>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7394047"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55" name="Shape 55"/>
        <p:cNvGrpSpPr/>
        <p:nvPr/>
      </p:nvGrpSpPr>
      <p:grpSpPr>
        <a:xfrm>
          <a:off x="0" y="0"/>
          <a:ext cx="0" cy="0"/>
          <a:chOff x="0" y="0"/>
          <a:chExt cx="0" cy="0"/>
        </a:xfrm>
      </p:grpSpPr>
      <p:sp>
        <p:nvSpPr>
          <p:cNvPr id="56" name="Google Shape;56;p8"/>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7394047"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コンテンツ"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682328" y="457200"/>
            <a:ext cx="3194943"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9"/>
          <p:cNvSpPr txBox="1"/>
          <p:nvPr>
            <p:ph idx="1" type="body"/>
          </p:nvPr>
        </p:nvSpPr>
        <p:spPr>
          <a:xfrm>
            <a:off x="4211340" y="987427"/>
            <a:ext cx="5014913"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9"/>
          <p:cNvSpPr txBox="1"/>
          <p:nvPr>
            <p:ph idx="2" type="body"/>
          </p:nvPr>
        </p:nvSpPr>
        <p:spPr>
          <a:xfrm>
            <a:off x="682328" y="2057400"/>
            <a:ext cx="3194943"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9"/>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2" type="sldNum"/>
          </p:nvPr>
        </p:nvSpPr>
        <p:spPr>
          <a:xfrm>
            <a:off x="7394047"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付きの図"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682328" y="457200"/>
            <a:ext cx="3194943"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p:nvPr>
            <p:ph idx="2" type="pic"/>
          </p:nvPr>
        </p:nvSpPr>
        <p:spPr>
          <a:xfrm>
            <a:off x="4211340" y="987427"/>
            <a:ext cx="5014913" cy="4873625"/>
          </a:xfrm>
          <a:prstGeom prst="rect">
            <a:avLst/>
          </a:prstGeom>
          <a:noFill/>
          <a:ln>
            <a:noFill/>
          </a:ln>
        </p:spPr>
      </p:sp>
      <p:sp>
        <p:nvSpPr>
          <p:cNvPr id="69" name="Google Shape;69;p10"/>
          <p:cNvSpPr txBox="1"/>
          <p:nvPr>
            <p:ph idx="1" type="body"/>
          </p:nvPr>
        </p:nvSpPr>
        <p:spPr>
          <a:xfrm>
            <a:off x="682328" y="2057400"/>
            <a:ext cx="3194943"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10"/>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2" type="sldNum"/>
          </p:nvPr>
        </p:nvSpPr>
        <p:spPr>
          <a:xfrm>
            <a:off x="7394047" y="6356352"/>
            <a:ext cx="22288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81038" y="365127"/>
            <a:ext cx="8543925"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81038" y="1825625"/>
            <a:ext cx="8543925"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681038" y="6356352"/>
            <a:ext cx="222885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281363" y="6356352"/>
            <a:ext cx="3343275"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pic>
        <p:nvPicPr>
          <p:cNvPr id="14" name="Google Shape;14;p1"/>
          <p:cNvPicPr preferRelativeResize="0"/>
          <p:nvPr/>
        </p:nvPicPr>
        <p:blipFill rotWithShape="1">
          <a:blip r:embed="rId1">
            <a:alphaModFix/>
          </a:blip>
          <a:srcRect b="0" l="-2025" r="5168" t="9167"/>
          <a:stretch/>
        </p:blipFill>
        <p:spPr>
          <a:xfrm>
            <a:off x="-1" y="0"/>
            <a:ext cx="9906001" cy="6858000"/>
          </a:xfrm>
          <a:prstGeom prst="rect">
            <a:avLst/>
          </a:prstGeom>
          <a:noFill/>
          <a:ln>
            <a:noFill/>
          </a:ln>
        </p:spPr>
      </p:pic>
      <p:sp>
        <p:nvSpPr>
          <p:cNvPr id="15" name="Google Shape;15;p1"/>
          <p:cNvSpPr txBox="1"/>
          <p:nvPr>
            <p:ph idx="12" type="sldNum"/>
          </p:nvPr>
        </p:nvSpPr>
        <p:spPr>
          <a:xfrm>
            <a:off x="7394047" y="6356352"/>
            <a:ext cx="22288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12.png"/><Relationship Id="rId7" Type="http://schemas.openxmlformats.org/officeDocument/2006/relationships/image" Target="../media/image7.png"/><Relationship Id="rId8"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7.pn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grpSp>
        <p:nvGrpSpPr>
          <p:cNvPr id="89" name="Google Shape;89;p13"/>
          <p:cNvGrpSpPr/>
          <p:nvPr/>
        </p:nvGrpSpPr>
        <p:grpSpPr>
          <a:xfrm>
            <a:off x="0" y="0"/>
            <a:ext cx="9906000" cy="6858000"/>
            <a:chOff x="0" y="0"/>
            <a:chExt cx="9906000" cy="6858000"/>
          </a:xfrm>
        </p:grpSpPr>
        <p:grpSp>
          <p:nvGrpSpPr>
            <p:cNvPr id="90" name="Google Shape;90;p13"/>
            <p:cNvGrpSpPr/>
            <p:nvPr/>
          </p:nvGrpSpPr>
          <p:grpSpPr>
            <a:xfrm>
              <a:off x="0" y="0"/>
              <a:ext cx="9906000" cy="6858000"/>
              <a:chOff x="0" y="0"/>
              <a:chExt cx="9906000" cy="6858000"/>
            </a:xfrm>
          </p:grpSpPr>
          <p:grpSp>
            <p:nvGrpSpPr>
              <p:cNvPr id="91" name="Google Shape;91;p13"/>
              <p:cNvGrpSpPr/>
              <p:nvPr/>
            </p:nvGrpSpPr>
            <p:grpSpPr>
              <a:xfrm>
                <a:off x="1538288" y="1111004"/>
                <a:ext cx="6829425" cy="4635992"/>
                <a:chOff x="1538286" y="1523058"/>
                <a:chExt cx="6829425" cy="4635992"/>
              </a:xfrm>
            </p:grpSpPr>
            <p:sp>
              <p:nvSpPr>
                <p:cNvPr id="92" name="Google Shape;92;p13"/>
                <p:cNvSpPr txBox="1"/>
                <p:nvPr/>
              </p:nvSpPr>
              <p:spPr>
                <a:xfrm>
                  <a:off x="3078933" y="5389609"/>
                  <a:ext cx="373810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ja-JP" sz="4400" u="none" cap="none" strike="noStrike">
                      <a:solidFill>
                        <a:srgbClr val="5C810C"/>
                      </a:solidFill>
                      <a:latin typeface="Arial"/>
                      <a:ea typeface="Arial"/>
                      <a:cs typeface="Arial"/>
                      <a:sym typeface="Arial"/>
                    </a:rPr>
                    <a:t>ワークシート</a:t>
                  </a:r>
                  <a:endParaRPr b="0" i="0" sz="1800" u="none" cap="none" strike="noStrike">
                    <a:solidFill>
                      <a:schemeClr val="dk1"/>
                    </a:solidFill>
                    <a:latin typeface="Arial"/>
                    <a:ea typeface="Arial"/>
                    <a:cs typeface="Arial"/>
                    <a:sym typeface="Arial"/>
                  </a:endParaRPr>
                </a:p>
              </p:txBody>
            </p:sp>
            <p:pic>
              <p:nvPicPr>
                <p:cNvPr id="93" name="Google Shape;93;p13"/>
                <p:cNvPicPr preferRelativeResize="0"/>
                <p:nvPr/>
              </p:nvPicPr>
              <p:blipFill rotWithShape="1">
                <a:blip r:embed="rId3">
                  <a:alphaModFix/>
                </a:blip>
                <a:srcRect b="0" l="0" r="0" t="0"/>
                <a:stretch/>
              </p:blipFill>
              <p:spPr>
                <a:xfrm>
                  <a:off x="1538286" y="1523058"/>
                  <a:ext cx="6829425" cy="3638550"/>
                </a:xfrm>
                <a:prstGeom prst="rect">
                  <a:avLst/>
                </a:prstGeom>
                <a:noFill/>
                <a:ln>
                  <a:noFill/>
                </a:ln>
              </p:spPr>
            </p:pic>
          </p:grpSp>
          <p:sp>
            <p:nvSpPr>
              <p:cNvPr id="94" name="Google Shape;94;p13"/>
              <p:cNvSpPr/>
              <p:nvPr/>
            </p:nvSpPr>
            <p:spPr>
              <a:xfrm>
                <a:off x="0" y="0"/>
                <a:ext cx="9906000" cy="6858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95" name="Google Shape;95;p13"/>
            <p:cNvSpPr txBox="1"/>
            <p:nvPr/>
          </p:nvSpPr>
          <p:spPr>
            <a:xfrm>
              <a:off x="7460174" y="408079"/>
              <a:ext cx="625789" cy="303275"/>
            </a:xfrm>
            <a:prstGeom prst="rect">
              <a:avLst/>
            </a:prstGeom>
            <a:solidFill>
              <a:srgbClr val="5C810C"/>
            </a:solidFill>
            <a:ln cap="flat" cmpd="sng" w="19050">
              <a:solidFill>
                <a:srgbClr val="5C81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ja-JP" sz="1400" u="none" cap="none" strike="noStrike">
                  <a:solidFill>
                    <a:schemeClr val="lt1"/>
                  </a:solidFill>
                  <a:latin typeface="Arial"/>
                  <a:ea typeface="Arial"/>
                  <a:cs typeface="Arial"/>
                  <a:sym typeface="Arial"/>
                </a:rPr>
                <a:t>名前</a:t>
              </a:r>
              <a:endParaRPr/>
            </a:p>
          </p:txBody>
        </p:sp>
        <p:sp>
          <p:nvSpPr>
            <p:cNvPr id="96" name="Google Shape;96;p13"/>
            <p:cNvSpPr/>
            <p:nvPr/>
          </p:nvSpPr>
          <p:spPr>
            <a:xfrm>
              <a:off x="0" y="0"/>
              <a:ext cx="9906000" cy="6858000"/>
            </a:xfrm>
            <a:prstGeom prst="rect">
              <a:avLst/>
            </a:prstGeom>
            <a:solidFill>
              <a:schemeClr val="lt1">
                <a:alpha val="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7" name="Google Shape;97;p13"/>
            <p:cNvSpPr/>
            <p:nvPr/>
          </p:nvSpPr>
          <p:spPr>
            <a:xfrm>
              <a:off x="8085963" y="408079"/>
              <a:ext cx="1704370" cy="303275"/>
            </a:xfrm>
            <a:prstGeom prst="rect">
              <a:avLst/>
            </a:prstGeom>
            <a:solidFill>
              <a:schemeClr val="lt1"/>
            </a:solidFill>
            <a:ln cap="flat" cmpd="sng" w="19050">
              <a:solidFill>
                <a:srgbClr val="5C81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262626"/>
                </a:solidFill>
                <a:latin typeface="Arial"/>
                <a:ea typeface="Arial"/>
                <a:cs typeface="Arial"/>
                <a:sym typeface="Arial"/>
              </a:endParaRPr>
            </a:p>
          </p:txBody>
        </p:sp>
        <p:sp>
          <p:nvSpPr>
            <p:cNvPr id="98" name="Google Shape;98;p13"/>
            <p:cNvSpPr/>
            <p:nvPr/>
          </p:nvSpPr>
          <p:spPr>
            <a:xfrm>
              <a:off x="7460174" y="104804"/>
              <a:ext cx="2330159" cy="303275"/>
            </a:xfrm>
            <a:prstGeom prst="rect">
              <a:avLst/>
            </a:prstGeom>
            <a:solidFill>
              <a:schemeClr val="lt1"/>
            </a:solidFill>
            <a:ln cap="flat" cmpd="sng" w="19050">
              <a:solidFill>
                <a:srgbClr val="5C810C"/>
              </a:solidFill>
              <a:prstDash val="solid"/>
              <a:miter lim="800000"/>
              <a:headEnd len="sm" w="sm" type="none"/>
              <a:tailEnd len="sm" w="sm" type="none"/>
            </a:ln>
          </p:spPr>
          <p:txBody>
            <a:bodyPr anchorCtr="0" anchor="ctr" bIns="45700" lIns="180000" spcFirstLastPara="1" rIns="180000" wrap="square" tIns="45700">
              <a:noAutofit/>
            </a:bodyPr>
            <a:lstStyle/>
            <a:p>
              <a:pPr indent="0" lvl="0" marL="0" marR="0" rtl="0" algn="just">
                <a:spcBef>
                  <a:spcPts val="0"/>
                </a:spcBef>
                <a:spcAft>
                  <a:spcPts val="0"/>
                </a:spcAft>
                <a:buNone/>
              </a:pPr>
              <a:r>
                <a:rPr lang="ja-JP" sz="1400">
                  <a:solidFill>
                    <a:srgbClr val="262626"/>
                  </a:solidFill>
                  <a:latin typeface="Arial"/>
                  <a:ea typeface="Arial"/>
                  <a:cs typeface="Arial"/>
                  <a:sym typeface="Arial"/>
                </a:rPr>
                <a:t>　年　組　番</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4"/>
          <p:cNvSpPr txBox="1"/>
          <p:nvPr/>
        </p:nvSpPr>
        <p:spPr>
          <a:xfrm>
            <a:off x="257292" y="311772"/>
            <a:ext cx="30060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000">
                <a:solidFill>
                  <a:srgbClr val="5C810C"/>
                </a:solidFill>
                <a:latin typeface="Arial"/>
                <a:ea typeface="Arial"/>
                <a:cs typeface="Arial"/>
                <a:sym typeface="Arial"/>
              </a:rPr>
              <a:t>わたしたちのまわりの人</a:t>
            </a:r>
            <a:endParaRPr/>
          </a:p>
        </p:txBody>
      </p:sp>
      <p:sp>
        <p:nvSpPr>
          <p:cNvPr id="104" name="Google Shape;104;p14"/>
          <p:cNvSpPr txBox="1"/>
          <p:nvPr/>
        </p:nvSpPr>
        <p:spPr>
          <a:xfrm>
            <a:off x="257292" y="711882"/>
            <a:ext cx="90363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ja-JP" sz="1100">
                <a:solidFill>
                  <a:srgbClr val="262626"/>
                </a:solidFill>
                <a:latin typeface="Arial"/>
                <a:ea typeface="Arial"/>
                <a:cs typeface="Arial"/>
                <a:sym typeface="Arial"/>
              </a:rPr>
              <a:t>わたしたちのまわりにはさまざまな人がいるよね。そして、誰一人として同じ人はいなくて、それぞれに違う個性があるんだ。</a:t>
            </a:r>
            <a:endParaRPr sz="1100">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rPr lang="ja-JP" sz="1100">
                <a:solidFill>
                  <a:srgbClr val="262626"/>
                </a:solidFill>
                <a:latin typeface="Arial"/>
                <a:ea typeface="Arial"/>
                <a:cs typeface="Arial"/>
                <a:sym typeface="Arial"/>
              </a:rPr>
              <a:t>みんなのまわりの人にはどんな個性があるかな。個性には見てわかるものとわからないものがあるよ。考えて記入シートに書いていこう！</a:t>
            </a:r>
            <a:endParaRPr/>
          </a:p>
        </p:txBody>
      </p:sp>
      <p:sp>
        <p:nvSpPr>
          <p:cNvPr id="105" name="Google Shape;105;p14"/>
          <p:cNvSpPr txBox="1"/>
          <p:nvPr/>
        </p:nvSpPr>
        <p:spPr>
          <a:xfrm>
            <a:off x="2553174" y="692175"/>
            <a:ext cx="2013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ひと</a:t>
            </a:r>
            <a:endParaRPr/>
          </a:p>
        </p:txBody>
      </p:sp>
      <p:sp>
        <p:nvSpPr>
          <p:cNvPr id="106" name="Google Shape;106;p14"/>
          <p:cNvSpPr txBox="1"/>
          <p:nvPr/>
        </p:nvSpPr>
        <p:spPr>
          <a:xfrm>
            <a:off x="4097228" y="692175"/>
            <a:ext cx="4872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だれひとり</a:t>
            </a:r>
            <a:endParaRPr/>
          </a:p>
        </p:txBody>
      </p:sp>
      <p:sp>
        <p:nvSpPr>
          <p:cNvPr id="107" name="Google Shape;107;p14"/>
          <p:cNvSpPr txBox="1"/>
          <p:nvPr/>
        </p:nvSpPr>
        <p:spPr>
          <a:xfrm>
            <a:off x="4849861" y="692175"/>
            <a:ext cx="333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おな</a:t>
            </a:r>
            <a:endParaRPr/>
          </a:p>
        </p:txBody>
      </p:sp>
      <p:sp>
        <p:nvSpPr>
          <p:cNvPr id="108" name="Google Shape;108;p14"/>
          <p:cNvSpPr txBox="1"/>
          <p:nvPr/>
        </p:nvSpPr>
        <p:spPr>
          <a:xfrm>
            <a:off x="5170027" y="692175"/>
            <a:ext cx="273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ひと</a:t>
            </a:r>
            <a:endParaRPr/>
          </a:p>
        </p:txBody>
      </p:sp>
      <p:sp>
        <p:nvSpPr>
          <p:cNvPr id="109" name="Google Shape;109;p14"/>
          <p:cNvSpPr txBox="1"/>
          <p:nvPr/>
        </p:nvSpPr>
        <p:spPr>
          <a:xfrm>
            <a:off x="6835847" y="692175"/>
            <a:ext cx="2922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ちがう</a:t>
            </a:r>
            <a:endParaRPr/>
          </a:p>
        </p:txBody>
      </p:sp>
      <p:sp>
        <p:nvSpPr>
          <p:cNvPr id="110" name="Google Shape;110;p14"/>
          <p:cNvSpPr txBox="1"/>
          <p:nvPr/>
        </p:nvSpPr>
        <p:spPr>
          <a:xfrm>
            <a:off x="7212262" y="692175"/>
            <a:ext cx="273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こせい</a:t>
            </a:r>
            <a:endParaRPr/>
          </a:p>
        </p:txBody>
      </p:sp>
      <p:sp>
        <p:nvSpPr>
          <p:cNvPr id="111" name="Google Shape;111;p14"/>
          <p:cNvSpPr txBox="1"/>
          <p:nvPr/>
        </p:nvSpPr>
        <p:spPr>
          <a:xfrm>
            <a:off x="1398551" y="942551"/>
            <a:ext cx="273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ひと</a:t>
            </a:r>
            <a:endParaRPr/>
          </a:p>
        </p:txBody>
      </p:sp>
      <p:sp>
        <p:nvSpPr>
          <p:cNvPr id="112" name="Google Shape;112;p14"/>
          <p:cNvSpPr txBox="1"/>
          <p:nvPr/>
        </p:nvSpPr>
        <p:spPr>
          <a:xfrm>
            <a:off x="2296473" y="942539"/>
            <a:ext cx="273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こせい</a:t>
            </a:r>
            <a:endParaRPr/>
          </a:p>
        </p:txBody>
      </p:sp>
      <p:sp>
        <p:nvSpPr>
          <p:cNvPr id="113" name="Google Shape;113;p14"/>
          <p:cNvSpPr txBox="1"/>
          <p:nvPr/>
        </p:nvSpPr>
        <p:spPr>
          <a:xfrm>
            <a:off x="3419099" y="942508"/>
            <a:ext cx="273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こせい</a:t>
            </a:r>
            <a:endParaRPr/>
          </a:p>
        </p:txBody>
      </p:sp>
      <p:sp>
        <p:nvSpPr>
          <p:cNvPr id="114" name="Google Shape;114;p14"/>
          <p:cNvSpPr txBox="1"/>
          <p:nvPr/>
        </p:nvSpPr>
        <p:spPr>
          <a:xfrm>
            <a:off x="3900499" y="948488"/>
            <a:ext cx="273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み</a:t>
            </a:r>
            <a:endParaRPr/>
          </a:p>
        </p:txBody>
      </p:sp>
      <p:sp>
        <p:nvSpPr>
          <p:cNvPr id="115" name="Google Shape;115;p14"/>
          <p:cNvSpPr txBox="1"/>
          <p:nvPr/>
        </p:nvSpPr>
        <p:spPr>
          <a:xfrm>
            <a:off x="6706182" y="942496"/>
            <a:ext cx="273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かんが</a:t>
            </a:r>
            <a:endParaRPr/>
          </a:p>
        </p:txBody>
      </p:sp>
      <p:sp>
        <p:nvSpPr>
          <p:cNvPr id="116" name="Google Shape;116;p14"/>
          <p:cNvSpPr txBox="1"/>
          <p:nvPr/>
        </p:nvSpPr>
        <p:spPr>
          <a:xfrm>
            <a:off x="7182251" y="948457"/>
            <a:ext cx="333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きにゅう</a:t>
            </a:r>
            <a:endParaRPr/>
          </a:p>
        </p:txBody>
      </p:sp>
      <p:sp>
        <p:nvSpPr>
          <p:cNvPr id="117" name="Google Shape;117;p14"/>
          <p:cNvSpPr txBox="1"/>
          <p:nvPr/>
        </p:nvSpPr>
        <p:spPr>
          <a:xfrm>
            <a:off x="7984193" y="948449"/>
            <a:ext cx="2094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か</a:t>
            </a:r>
            <a:endParaRPr/>
          </a:p>
        </p:txBody>
      </p:sp>
      <p:sp>
        <p:nvSpPr>
          <p:cNvPr id="118" name="Google Shape;118;p14"/>
          <p:cNvSpPr/>
          <p:nvPr/>
        </p:nvSpPr>
        <p:spPr>
          <a:xfrm>
            <a:off x="-4038600" y="-1485900"/>
            <a:ext cx="2768600" cy="1485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 name="Google Shape;119;p14"/>
          <p:cNvSpPr/>
          <p:nvPr/>
        </p:nvSpPr>
        <p:spPr>
          <a:xfrm>
            <a:off x="508595" y="5108297"/>
            <a:ext cx="3958168" cy="1484527"/>
          </a:xfrm>
          <a:prstGeom prst="rect">
            <a:avLst/>
          </a:prstGeom>
          <a:solidFill>
            <a:schemeClr val="lt1"/>
          </a:solidFill>
          <a:ln>
            <a:noFill/>
          </a:ln>
        </p:spPr>
        <p:txBody>
          <a:bodyPr anchorCtr="0" anchor="t" bIns="0" lIns="91425" spcFirstLastPara="1" rIns="91425" wrap="square" tIns="36000">
            <a:noAutofit/>
          </a:bodyPr>
          <a:lstStyle/>
          <a:p>
            <a:pPr indent="0" lvl="0" marL="0" marR="0" rtl="0" algn="l">
              <a:lnSpc>
                <a:spcPct val="150000"/>
              </a:lnSpc>
              <a:spcBef>
                <a:spcPts val="0"/>
              </a:spcBef>
              <a:spcAft>
                <a:spcPts val="0"/>
              </a:spcAft>
              <a:buNone/>
            </a:pPr>
            <a:r>
              <a:rPr lang="ja-JP" sz="1200">
                <a:solidFill>
                  <a:srgbClr val="262626"/>
                </a:solidFill>
                <a:latin typeface="Arial"/>
                <a:ea typeface="Arial"/>
                <a:cs typeface="Arial"/>
                <a:sym typeface="Arial"/>
              </a:rPr>
              <a:t>・</a:t>
            </a:r>
            <a:endParaRPr sz="1200">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rPr lang="ja-JP" sz="1200">
                <a:solidFill>
                  <a:srgbClr val="262626"/>
                </a:solidFill>
                <a:latin typeface="Arial"/>
                <a:ea typeface="Arial"/>
                <a:cs typeface="Arial"/>
                <a:sym typeface="Arial"/>
              </a:rPr>
              <a:t>・</a:t>
            </a:r>
            <a:endParaRPr sz="1200">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rPr lang="ja-JP" sz="1200">
                <a:solidFill>
                  <a:srgbClr val="262626"/>
                </a:solidFill>
                <a:latin typeface="Arial"/>
                <a:ea typeface="Arial"/>
                <a:cs typeface="Arial"/>
                <a:sym typeface="Arial"/>
              </a:rPr>
              <a:t>・</a:t>
            </a:r>
            <a:endParaRPr sz="1200">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rPr lang="ja-JP" sz="1200">
                <a:solidFill>
                  <a:srgbClr val="262626"/>
                </a:solidFill>
                <a:latin typeface="Arial"/>
                <a:ea typeface="Arial"/>
                <a:cs typeface="Arial"/>
                <a:sym typeface="Arial"/>
              </a:rPr>
              <a:t>・</a:t>
            </a:r>
            <a:endParaRPr sz="1200">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rPr lang="ja-JP" sz="1200">
                <a:solidFill>
                  <a:srgbClr val="262626"/>
                </a:solidFill>
                <a:latin typeface="Arial"/>
                <a:ea typeface="Arial"/>
                <a:cs typeface="Arial"/>
                <a:sym typeface="Arial"/>
              </a:rPr>
              <a:t>・</a:t>
            </a:r>
            <a:endParaRPr sz="1200">
              <a:solidFill>
                <a:srgbClr val="262626"/>
              </a:solidFill>
              <a:latin typeface="Arial"/>
              <a:ea typeface="Arial"/>
              <a:cs typeface="Arial"/>
              <a:sym typeface="Arial"/>
            </a:endParaRPr>
          </a:p>
        </p:txBody>
      </p:sp>
      <p:sp>
        <p:nvSpPr>
          <p:cNvPr id="120" name="Google Shape;120;p14"/>
          <p:cNvSpPr/>
          <p:nvPr/>
        </p:nvSpPr>
        <p:spPr>
          <a:xfrm>
            <a:off x="4944399" y="5099557"/>
            <a:ext cx="3958168" cy="1484527"/>
          </a:xfrm>
          <a:prstGeom prst="rect">
            <a:avLst/>
          </a:prstGeom>
          <a:solidFill>
            <a:schemeClr val="lt1"/>
          </a:solidFill>
          <a:ln>
            <a:noFill/>
          </a:ln>
        </p:spPr>
        <p:txBody>
          <a:bodyPr anchorCtr="0" anchor="t" bIns="0" lIns="91425" spcFirstLastPara="1" rIns="91425" wrap="square" tIns="36000">
            <a:noAutofit/>
          </a:bodyPr>
          <a:lstStyle/>
          <a:p>
            <a:pPr indent="0" lvl="0" marL="0" marR="0" rtl="0" algn="l">
              <a:lnSpc>
                <a:spcPct val="150000"/>
              </a:lnSpc>
              <a:spcBef>
                <a:spcPts val="0"/>
              </a:spcBef>
              <a:spcAft>
                <a:spcPts val="0"/>
              </a:spcAft>
              <a:buNone/>
            </a:pPr>
            <a:r>
              <a:rPr lang="ja-JP" sz="1200">
                <a:solidFill>
                  <a:srgbClr val="262626"/>
                </a:solidFill>
                <a:latin typeface="Arial"/>
                <a:ea typeface="Arial"/>
                <a:cs typeface="Arial"/>
                <a:sym typeface="Arial"/>
              </a:rPr>
              <a:t>・</a:t>
            </a:r>
            <a:endParaRPr sz="1200">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rPr lang="ja-JP" sz="1200">
                <a:solidFill>
                  <a:srgbClr val="262626"/>
                </a:solidFill>
                <a:latin typeface="Arial"/>
                <a:ea typeface="Arial"/>
                <a:cs typeface="Arial"/>
                <a:sym typeface="Arial"/>
              </a:rPr>
              <a:t>・</a:t>
            </a:r>
            <a:endParaRPr sz="1200">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rPr lang="ja-JP" sz="1200">
                <a:solidFill>
                  <a:srgbClr val="262626"/>
                </a:solidFill>
                <a:latin typeface="Arial"/>
                <a:ea typeface="Arial"/>
                <a:cs typeface="Arial"/>
                <a:sym typeface="Arial"/>
              </a:rPr>
              <a:t>・</a:t>
            </a:r>
            <a:endParaRPr sz="1200">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rPr lang="ja-JP" sz="1200">
                <a:solidFill>
                  <a:srgbClr val="262626"/>
                </a:solidFill>
                <a:latin typeface="Arial"/>
                <a:ea typeface="Arial"/>
                <a:cs typeface="Arial"/>
                <a:sym typeface="Arial"/>
              </a:rPr>
              <a:t>・</a:t>
            </a:r>
            <a:endParaRPr sz="1200">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rPr lang="ja-JP" sz="1200">
                <a:solidFill>
                  <a:srgbClr val="262626"/>
                </a:solidFill>
                <a:latin typeface="Arial"/>
                <a:ea typeface="Arial"/>
                <a:cs typeface="Arial"/>
                <a:sym typeface="Arial"/>
              </a:rPr>
              <a:t>・</a:t>
            </a:r>
            <a:endParaRPr sz="1200">
              <a:solidFill>
                <a:srgbClr val="262626"/>
              </a:solidFill>
              <a:latin typeface="Arial"/>
              <a:ea typeface="Arial"/>
              <a:cs typeface="Arial"/>
              <a:sym typeface="Arial"/>
            </a:endParaRPr>
          </a:p>
        </p:txBody>
      </p:sp>
      <p:sp>
        <p:nvSpPr>
          <p:cNvPr id="121" name="Google Shape;121;p14"/>
          <p:cNvSpPr/>
          <p:nvPr/>
        </p:nvSpPr>
        <p:spPr>
          <a:xfrm>
            <a:off x="495985" y="5071554"/>
            <a:ext cx="3958168" cy="1512530"/>
          </a:xfrm>
          <a:prstGeom prst="rect">
            <a:avLst/>
          </a:prstGeom>
          <a:solidFill>
            <a:srgbClr val="F8F9D7"/>
          </a:solidFill>
          <a:ln cap="flat" cmpd="sng" w="12700">
            <a:solidFill>
              <a:srgbClr val="5C810C"/>
            </a:solidFill>
            <a:prstDash val="dash"/>
            <a:miter lim="800000"/>
            <a:headEnd len="sm" w="sm" type="none"/>
            <a:tailEnd len="sm" w="sm" type="none"/>
          </a:ln>
        </p:spPr>
        <p:txBody>
          <a:bodyPr anchorCtr="0" anchor="t" bIns="0" lIns="91425" spcFirstLastPara="1" rIns="91425" wrap="square" tIns="36000">
            <a:noAutofit/>
          </a:bodyPr>
          <a:lstStyle/>
          <a:p>
            <a:pPr indent="0" lvl="0" marL="0" marR="0" rtl="0" algn="l">
              <a:spcBef>
                <a:spcPts val="0"/>
              </a:spcBef>
              <a:spcAft>
                <a:spcPts val="0"/>
              </a:spcAft>
              <a:buNone/>
            </a:pPr>
            <a:r>
              <a:t/>
            </a:r>
            <a:endParaRPr sz="1200">
              <a:solidFill>
                <a:srgbClr val="262626"/>
              </a:solidFill>
              <a:latin typeface="Arial"/>
              <a:ea typeface="Arial"/>
              <a:cs typeface="Arial"/>
              <a:sym typeface="Arial"/>
            </a:endParaRPr>
          </a:p>
        </p:txBody>
      </p:sp>
      <p:sp>
        <p:nvSpPr>
          <p:cNvPr id="122" name="Google Shape;122;p14"/>
          <p:cNvSpPr/>
          <p:nvPr/>
        </p:nvSpPr>
        <p:spPr>
          <a:xfrm>
            <a:off x="4921414" y="5082819"/>
            <a:ext cx="3958168" cy="1512530"/>
          </a:xfrm>
          <a:prstGeom prst="rect">
            <a:avLst/>
          </a:prstGeom>
          <a:solidFill>
            <a:srgbClr val="F8F9D7"/>
          </a:solidFill>
          <a:ln cap="flat" cmpd="sng" w="12700">
            <a:solidFill>
              <a:srgbClr val="5C810C"/>
            </a:solidFill>
            <a:prstDash val="dash"/>
            <a:miter lim="800000"/>
            <a:headEnd len="sm" w="sm" type="none"/>
            <a:tailEnd len="sm" w="sm" type="none"/>
          </a:ln>
        </p:spPr>
        <p:txBody>
          <a:bodyPr anchorCtr="0" anchor="t" bIns="0" lIns="91425" spcFirstLastPara="1" rIns="91425" wrap="square" tIns="36000">
            <a:noAutofit/>
          </a:bodyPr>
          <a:lstStyle/>
          <a:p>
            <a:pPr indent="0" lvl="0" marL="0" marR="0" rtl="0" algn="l">
              <a:spcBef>
                <a:spcPts val="0"/>
              </a:spcBef>
              <a:spcAft>
                <a:spcPts val="0"/>
              </a:spcAft>
              <a:buNone/>
            </a:pPr>
            <a:r>
              <a:t/>
            </a:r>
            <a:endParaRPr sz="1200">
              <a:solidFill>
                <a:srgbClr val="262626"/>
              </a:solidFill>
              <a:latin typeface="Arial"/>
              <a:ea typeface="Arial"/>
              <a:cs typeface="Arial"/>
              <a:sym typeface="Arial"/>
            </a:endParaRPr>
          </a:p>
        </p:txBody>
      </p:sp>
      <p:sp>
        <p:nvSpPr>
          <p:cNvPr id="123" name="Google Shape;123;p14"/>
          <p:cNvSpPr txBox="1"/>
          <p:nvPr/>
        </p:nvSpPr>
        <p:spPr>
          <a:xfrm>
            <a:off x="7460174" y="408079"/>
            <a:ext cx="625789" cy="303275"/>
          </a:xfrm>
          <a:prstGeom prst="rect">
            <a:avLst/>
          </a:prstGeom>
          <a:solidFill>
            <a:srgbClr val="5C810C"/>
          </a:solidFill>
          <a:ln cap="flat" cmpd="sng" w="19050">
            <a:solidFill>
              <a:srgbClr val="5C81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400">
                <a:solidFill>
                  <a:schemeClr val="lt1"/>
                </a:solidFill>
                <a:latin typeface="Arial"/>
                <a:ea typeface="Arial"/>
                <a:cs typeface="Arial"/>
                <a:sym typeface="Arial"/>
              </a:rPr>
              <a:t>名前</a:t>
            </a:r>
            <a:endParaRPr/>
          </a:p>
        </p:txBody>
      </p:sp>
      <p:sp>
        <p:nvSpPr>
          <p:cNvPr id="124" name="Google Shape;124;p14"/>
          <p:cNvSpPr txBox="1"/>
          <p:nvPr/>
        </p:nvSpPr>
        <p:spPr>
          <a:xfrm>
            <a:off x="6656395" y="4763620"/>
            <a:ext cx="252708" cy="9233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しずか</a:t>
            </a:r>
            <a:endParaRPr/>
          </a:p>
        </p:txBody>
      </p:sp>
      <p:sp>
        <p:nvSpPr>
          <p:cNvPr id="125" name="Google Shape;125;p14"/>
          <p:cNvSpPr/>
          <p:nvPr/>
        </p:nvSpPr>
        <p:spPr>
          <a:xfrm>
            <a:off x="8085963" y="408079"/>
            <a:ext cx="1704370" cy="303275"/>
          </a:xfrm>
          <a:prstGeom prst="rect">
            <a:avLst/>
          </a:prstGeom>
          <a:solidFill>
            <a:schemeClr val="lt1"/>
          </a:solidFill>
          <a:ln cap="flat" cmpd="sng" w="19050">
            <a:solidFill>
              <a:srgbClr val="5C81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262626"/>
              </a:solidFill>
              <a:latin typeface="Arial"/>
              <a:ea typeface="Arial"/>
              <a:cs typeface="Arial"/>
              <a:sym typeface="Arial"/>
            </a:endParaRPr>
          </a:p>
        </p:txBody>
      </p:sp>
      <p:sp>
        <p:nvSpPr>
          <p:cNvPr id="126" name="Google Shape;126;p14"/>
          <p:cNvSpPr/>
          <p:nvPr/>
        </p:nvSpPr>
        <p:spPr>
          <a:xfrm>
            <a:off x="7460174" y="104804"/>
            <a:ext cx="2330159" cy="303275"/>
          </a:xfrm>
          <a:prstGeom prst="rect">
            <a:avLst/>
          </a:prstGeom>
          <a:solidFill>
            <a:schemeClr val="lt1"/>
          </a:solidFill>
          <a:ln cap="flat" cmpd="sng" w="19050">
            <a:solidFill>
              <a:srgbClr val="5C810C"/>
            </a:solidFill>
            <a:prstDash val="solid"/>
            <a:miter lim="800000"/>
            <a:headEnd len="sm" w="sm" type="none"/>
            <a:tailEnd len="sm" w="sm" type="none"/>
          </a:ln>
        </p:spPr>
        <p:txBody>
          <a:bodyPr anchorCtr="0" anchor="ctr" bIns="45700" lIns="180000" spcFirstLastPara="1" rIns="180000" wrap="square" tIns="45700">
            <a:noAutofit/>
          </a:bodyPr>
          <a:lstStyle/>
          <a:p>
            <a:pPr indent="0" lvl="0" marL="0" marR="0" rtl="0" algn="just">
              <a:spcBef>
                <a:spcPts val="0"/>
              </a:spcBef>
              <a:spcAft>
                <a:spcPts val="0"/>
              </a:spcAft>
              <a:buNone/>
            </a:pPr>
            <a:r>
              <a:rPr lang="ja-JP" sz="1400">
                <a:solidFill>
                  <a:srgbClr val="262626"/>
                </a:solidFill>
                <a:latin typeface="Arial"/>
                <a:ea typeface="Arial"/>
                <a:cs typeface="Arial"/>
                <a:sym typeface="Arial"/>
              </a:rPr>
              <a:t>　年　組　番</a:t>
            </a:r>
            <a:endParaRPr/>
          </a:p>
        </p:txBody>
      </p:sp>
      <p:grpSp>
        <p:nvGrpSpPr>
          <p:cNvPr id="127" name="Google Shape;127;p14"/>
          <p:cNvGrpSpPr/>
          <p:nvPr/>
        </p:nvGrpSpPr>
        <p:grpSpPr>
          <a:xfrm>
            <a:off x="384450" y="283625"/>
            <a:ext cx="9352576" cy="6437851"/>
            <a:chOff x="384450" y="283625"/>
            <a:chExt cx="9352576" cy="6437851"/>
          </a:xfrm>
        </p:grpSpPr>
        <p:sp>
          <p:nvSpPr>
            <p:cNvPr id="128" name="Google Shape;128;p14"/>
            <p:cNvSpPr txBox="1"/>
            <p:nvPr/>
          </p:nvSpPr>
          <p:spPr>
            <a:xfrm>
              <a:off x="2553185" y="283625"/>
              <a:ext cx="899700" cy="1230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800">
                  <a:solidFill>
                    <a:srgbClr val="5C810C"/>
                  </a:solidFill>
                  <a:latin typeface="Arial"/>
                  <a:ea typeface="Arial"/>
                  <a:cs typeface="Arial"/>
                  <a:sym typeface="Arial"/>
                </a:rPr>
                <a:t>ひと</a:t>
              </a:r>
              <a:endParaRPr/>
            </a:p>
          </p:txBody>
        </p:sp>
        <p:grpSp>
          <p:nvGrpSpPr>
            <p:cNvPr id="129" name="Google Shape;129;p14"/>
            <p:cNvGrpSpPr/>
            <p:nvPr/>
          </p:nvGrpSpPr>
          <p:grpSpPr>
            <a:xfrm>
              <a:off x="384450" y="1313665"/>
              <a:ext cx="9352576" cy="5407811"/>
              <a:chOff x="384450" y="1313665"/>
              <a:chExt cx="9352576" cy="5407811"/>
            </a:xfrm>
          </p:grpSpPr>
          <p:pic>
            <p:nvPicPr>
              <p:cNvPr id="130" name="Google Shape;130;p14"/>
              <p:cNvPicPr preferRelativeResize="0"/>
              <p:nvPr/>
            </p:nvPicPr>
            <p:blipFill rotWithShape="1">
              <a:blip r:embed="rId3">
                <a:alphaModFix/>
              </a:blip>
              <a:srcRect b="0" l="0" r="0" t="0"/>
              <a:stretch/>
            </p:blipFill>
            <p:spPr>
              <a:xfrm>
                <a:off x="9245767" y="6356351"/>
                <a:ext cx="491259" cy="365125"/>
              </a:xfrm>
              <a:prstGeom prst="rect">
                <a:avLst/>
              </a:prstGeom>
              <a:noFill/>
              <a:ln>
                <a:noFill/>
              </a:ln>
            </p:spPr>
          </p:pic>
          <p:sp>
            <p:nvSpPr>
              <p:cNvPr id="131" name="Google Shape;131;p14"/>
              <p:cNvSpPr txBox="1"/>
              <p:nvPr/>
            </p:nvSpPr>
            <p:spPr>
              <a:xfrm>
                <a:off x="9359899" y="6356352"/>
                <a:ext cx="2631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ja-JP" sz="1200">
                    <a:solidFill>
                      <a:srgbClr val="262626"/>
                    </a:solidFill>
                    <a:latin typeface="Arial"/>
                    <a:ea typeface="Arial"/>
                    <a:cs typeface="Arial"/>
                    <a:sym typeface="Arial"/>
                  </a:rPr>
                  <a:t>‹#›</a:t>
                </a:fld>
                <a:endParaRPr b="1" sz="1200">
                  <a:solidFill>
                    <a:srgbClr val="262626"/>
                  </a:solidFill>
                  <a:latin typeface="Arial"/>
                  <a:ea typeface="Arial"/>
                  <a:cs typeface="Arial"/>
                  <a:sym typeface="Arial"/>
                </a:endParaRPr>
              </a:p>
            </p:txBody>
          </p:sp>
          <p:pic>
            <p:nvPicPr>
              <p:cNvPr id="132" name="Google Shape;132;p14"/>
              <p:cNvPicPr preferRelativeResize="0"/>
              <p:nvPr/>
            </p:nvPicPr>
            <p:blipFill rotWithShape="1">
              <a:blip r:embed="rId4">
                <a:alphaModFix/>
              </a:blip>
              <a:srcRect b="0" l="0" r="0" t="0"/>
              <a:stretch/>
            </p:blipFill>
            <p:spPr>
              <a:xfrm>
                <a:off x="384450" y="1313665"/>
                <a:ext cx="9137100" cy="2654485"/>
              </a:xfrm>
              <a:prstGeom prst="rect">
                <a:avLst/>
              </a:prstGeom>
              <a:noFill/>
              <a:ln>
                <a:noFill/>
              </a:ln>
            </p:spPr>
          </p:pic>
          <p:sp>
            <p:nvSpPr>
              <p:cNvPr id="133" name="Google Shape;133;p14"/>
              <p:cNvSpPr/>
              <p:nvPr/>
            </p:nvSpPr>
            <p:spPr>
              <a:xfrm>
                <a:off x="4824350" y="4661027"/>
                <a:ext cx="4152600" cy="2027100"/>
              </a:xfrm>
              <a:prstGeom prst="rect">
                <a:avLst/>
              </a:prstGeom>
              <a:solidFill>
                <a:schemeClr val="lt1"/>
              </a:solidFill>
              <a:ln cap="flat" cmpd="sng" w="25400">
                <a:solidFill>
                  <a:srgbClr val="5C810C"/>
                </a:solidFill>
                <a:prstDash val="solid"/>
                <a:miter lim="800000"/>
                <a:headEnd len="sm" w="sm" type="none"/>
                <a:tailEnd len="sm" w="sm" type="none"/>
              </a:ln>
            </p:spPr>
            <p:txBody>
              <a:bodyPr anchorCtr="0" anchor="t" bIns="72000" lIns="91425" spcFirstLastPara="1" rIns="91425" wrap="square" tIns="432000">
                <a:noAutofit/>
              </a:bodyPr>
              <a:lstStyle/>
              <a:p>
                <a:pPr indent="0" lvl="0" marL="0" marR="0" rtl="0" algn="l">
                  <a:lnSpc>
                    <a:spcPct val="150000"/>
                  </a:lnSpc>
                  <a:spcBef>
                    <a:spcPts val="0"/>
                  </a:spcBef>
                  <a:spcAft>
                    <a:spcPts val="0"/>
                  </a:spcAft>
                  <a:buNone/>
                </a:pPr>
                <a:r>
                  <a:t/>
                </a:r>
                <a:endParaRPr sz="1200">
                  <a:solidFill>
                    <a:srgbClr val="3F3F3F"/>
                  </a:solidFill>
                  <a:latin typeface="Arial"/>
                  <a:ea typeface="Arial"/>
                  <a:cs typeface="Arial"/>
                  <a:sym typeface="Arial"/>
                </a:endParaRPr>
              </a:p>
            </p:txBody>
          </p:sp>
          <p:sp>
            <p:nvSpPr>
              <p:cNvPr id="134" name="Google Shape;134;p14"/>
              <p:cNvSpPr/>
              <p:nvPr/>
            </p:nvSpPr>
            <p:spPr>
              <a:xfrm>
                <a:off x="405193" y="4661027"/>
                <a:ext cx="4152600" cy="2027100"/>
              </a:xfrm>
              <a:prstGeom prst="rect">
                <a:avLst/>
              </a:prstGeom>
              <a:solidFill>
                <a:schemeClr val="lt1"/>
              </a:solidFill>
              <a:ln cap="flat" cmpd="sng" w="25400">
                <a:solidFill>
                  <a:srgbClr val="5C810C"/>
                </a:solidFill>
                <a:prstDash val="solid"/>
                <a:miter lim="800000"/>
                <a:headEnd len="sm" w="sm" type="none"/>
                <a:tailEnd len="sm" w="sm" type="none"/>
              </a:ln>
            </p:spPr>
            <p:txBody>
              <a:bodyPr anchorCtr="0" anchor="t" bIns="72000" lIns="91425" spcFirstLastPara="1" rIns="91425" wrap="square" tIns="432000">
                <a:noAutofit/>
              </a:bodyPr>
              <a:lstStyle/>
              <a:p>
                <a:pPr indent="0" lvl="0" marL="0" marR="0" rtl="0" algn="l">
                  <a:lnSpc>
                    <a:spcPct val="150000"/>
                  </a:lnSpc>
                  <a:spcBef>
                    <a:spcPts val="0"/>
                  </a:spcBef>
                  <a:spcAft>
                    <a:spcPts val="0"/>
                  </a:spcAft>
                  <a:buNone/>
                </a:pPr>
                <a:r>
                  <a:t/>
                </a:r>
                <a:endParaRPr sz="1200">
                  <a:solidFill>
                    <a:srgbClr val="3F3F3F"/>
                  </a:solidFill>
                  <a:latin typeface="Arial"/>
                  <a:ea typeface="Arial"/>
                  <a:cs typeface="Arial"/>
                  <a:sym typeface="Arial"/>
                </a:endParaRPr>
              </a:p>
            </p:txBody>
          </p:sp>
          <p:sp>
            <p:nvSpPr>
              <p:cNvPr id="135" name="Google Shape;135;p14"/>
              <p:cNvSpPr txBox="1"/>
              <p:nvPr/>
            </p:nvSpPr>
            <p:spPr>
              <a:xfrm>
                <a:off x="403235" y="4272273"/>
                <a:ext cx="4154700" cy="380100"/>
              </a:xfrm>
              <a:prstGeom prst="rect">
                <a:avLst/>
              </a:prstGeom>
              <a:solidFill>
                <a:srgbClr val="5C810C"/>
              </a:solidFill>
              <a:ln cap="flat" cmpd="sng" w="25400">
                <a:solidFill>
                  <a:srgbClr val="5C810C"/>
                </a:solidFill>
                <a:prstDash val="solid"/>
                <a:miter lim="800000"/>
                <a:headEnd len="sm" w="sm" type="none"/>
                <a:tailEnd len="sm" w="sm" type="none"/>
              </a:ln>
            </p:spPr>
            <p:txBody>
              <a:bodyPr anchorCtr="0" anchor="ctr" bIns="36000" lIns="91425" spcFirstLastPara="1" rIns="91425" wrap="square" tIns="72000">
                <a:noAutofit/>
              </a:bodyPr>
              <a:lstStyle/>
              <a:p>
                <a:pPr indent="0" lvl="0" marL="0" marR="0" rtl="0" algn="ctr">
                  <a:spcBef>
                    <a:spcPts val="0"/>
                  </a:spcBef>
                  <a:spcAft>
                    <a:spcPts val="0"/>
                  </a:spcAft>
                  <a:buNone/>
                </a:pPr>
                <a:r>
                  <a:rPr b="1" lang="ja-JP" sz="1200">
                    <a:solidFill>
                      <a:schemeClr val="lt1"/>
                    </a:solidFill>
                    <a:latin typeface="Arial"/>
                    <a:ea typeface="Arial"/>
                    <a:cs typeface="Arial"/>
                    <a:sym typeface="Arial"/>
                  </a:rPr>
                  <a:t>見てわかる個性がある人（例．年齢や体の大きさ）</a:t>
                </a:r>
                <a:endParaRPr/>
              </a:p>
            </p:txBody>
          </p:sp>
          <p:sp>
            <p:nvSpPr>
              <p:cNvPr id="136" name="Google Shape;136;p14"/>
              <p:cNvSpPr txBox="1"/>
              <p:nvPr/>
            </p:nvSpPr>
            <p:spPr>
              <a:xfrm>
                <a:off x="4824554" y="4281012"/>
                <a:ext cx="4154700" cy="380100"/>
              </a:xfrm>
              <a:prstGeom prst="rect">
                <a:avLst/>
              </a:prstGeom>
              <a:solidFill>
                <a:srgbClr val="5C810C"/>
              </a:solidFill>
              <a:ln cap="flat" cmpd="sng" w="25400">
                <a:solidFill>
                  <a:srgbClr val="5C810C"/>
                </a:solidFill>
                <a:prstDash val="solid"/>
                <a:miter lim="800000"/>
                <a:headEnd len="sm" w="sm" type="none"/>
                <a:tailEnd len="sm" w="sm" type="none"/>
              </a:ln>
            </p:spPr>
            <p:txBody>
              <a:bodyPr anchorCtr="0" anchor="ctr" bIns="36000" lIns="72000" spcFirstLastPara="1" rIns="72000" wrap="square" tIns="72000">
                <a:noAutofit/>
              </a:bodyPr>
              <a:lstStyle/>
              <a:p>
                <a:pPr indent="0" lvl="0" marL="0" marR="0" rtl="0" algn="ctr">
                  <a:spcBef>
                    <a:spcPts val="0"/>
                  </a:spcBef>
                  <a:spcAft>
                    <a:spcPts val="0"/>
                  </a:spcAft>
                  <a:buNone/>
                </a:pPr>
                <a:r>
                  <a:rPr b="1" lang="ja-JP" sz="1200">
                    <a:solidFill>
                      <a:schemeClr val="lt1"/>
                    </a:solidFill>
                    <a:latin typeface="Arial"/>
                    <a:ea typeface="Arial"/>
                    <a:cs typeface="Arial"/>
                    <a:sym typeface="Arial"/>
                  </a:rPr>
                  <a:t>見るだけではわからない個性がある人（例．性格や趣味）</a:t>
                </a:r>
                <a:endParaRPr/>
              </a:p>
            </p:txBody>
          </p:sp>
          <p:sp>
            <p:nvSpPr>
              <p:cNvPr id="137" name="Google Shape;137;p14"/>
              <p:cNvSpPr txBox="1"/>
              <p:nvPr/>
            </p:nvSpPr>
            <p:spPr>
              <a:xfrm>
                <a:off x="767050" y="4316800"/>
                <a:ext cx="768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chemeClr val="lt1"/>
                    </a:solidFill>
                    <a:latin typeface="Arial"/>
                    <a:ea typeface="Arial"/>
                    <a:cs typeface="Arial"/>
                    <a:sym typeface="Arial"/>
                  </a:rPr>
                  <a:t>み</a:t>
                </a:r>
                <a:endParaRPr/>
              </a:p>
            </p:txBody>
          </p:sp>
          <p:sp>
            <p:nvSpPr>
              <p:cNvPr id="138" name="Google Shape;138;p14"/>
              <p:cNvSpPr txBox="1"/>
              <p:nvPr/>
            </p:nvSpPr>
            <p:spPr>
              <a:xfrm>
                <a:off x="1480694" y="4316731"/>
                <a:ext cx="273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chemeClr val="lt1"/>
                    </a:solidFill>
                    <a:latin typeface="Arial"/>
                    <a:ea typeface="Arial"/>
                    <a:cs typeface="Arial"/>
                    <a:sym typeface="Arial"/>
                  </a:rPr>
                  <a:t>こせい</a:t>
                </a:r>
                <a:endParaRPr/>
              </a:p>
            </p:txBody>
          </p:sp>
          <p:sp>
            <p:nvSpPr>
              <p:cNvPr id="139" name="Google Shape;139;p14"/>
              <p:cNvSpPr txBox="1"/>
              <p:nvPr/>
            </p:nvSpPr>
            <p:spPr>
              <a:xfrm>
                <a:off x="2191726" y="4316731"/>
                <a:ext cx="273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chemeClr val="lt1"/>
                    </a:solidFill>
                    <a:latin typeface="Arial"/>
                    <a:ea typeface="Arial"/>
                    <a:cs typeface="Arial"/>
                    <a:sym typeface="Arial"/>
                  </a:rPr>
                  <a:t>ひと</a:t>
                </a:r>
                <a:endParaRPr/>
              </a:p>
            </p:txBody>
          </p:sp>
          <p:sp>
            <p:nvSpPr>
              <p:cNvPr id="140" name="Google Shape;140;p14"/>
              <p:cNvSpPr txBox="1"/>
              <p:nvPr/>
            </p:nvSpPr>
            <p:spPr>
              <a:xfrm>
                <a:off x="2524270" y="4318930"/>
                <a:ext cx="2133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chemeClr val="lt1"/>
                    </a:solidFill>
                    <a:latin typeface="Arial"/>
                    <a:ea typeface="Arial"/>
                    <a:cs typeface="Arial"/>
                    <a:sym typeface="Arial"/>
                  </a:rPr>
                  <a:t>れい</a:t>
                </a:r>
                <a:endParaRPr/>
              </a:p>
            </p:txBody>
          </p:sp>
          <p:sp>
            <p:nvSpPr>
              <p:cNvPr id="141" name="Google Shape;141;p14"/>
              <p:cNvSpPr txBox="1"/>
              <p:nvPr/>
            </p:nvSpPr>
            <p:spPr>
              <a:xfrm>
                <a:off x="2833218" y="4316731"/>
                <a:ext cx="3396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chemeClr val="lt1"/>
                    </a:solidFill>
                    <a:latin typeface="Arial"/>
                    <a:ea typeface="Arial"/>
                    <a:cs typeface="Arial"/>
                    <a:sym typeface="Arial"/>
                  </a:rPr>
                  <a:t>ねんれい</a:t>
                </a:r>
                <a:endParaRPr/>
              </a:p>
            </p:txBody>
          </p:sp>
          <p:sp>
            <p:nvSpPr>
              <p:cNvPr id="142" name="Google Shape;142;p14"/>
              <p:cNvSpPr txBox="1"/>
              <p:nvPr/>
            </p:nvSpPr>
            <p:spPr>
              <a:xfrm>
                <a:off x="3263310" y="4316731"/>
                <a:ext cx="2808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chemeClr val="lt1"/>
                    </a:solidFill>
                    <a:latin typeface="Arial"/>
                    <a:ea typeface="Arial"/>
                    <a:cs typeface="Arial"/>
                    <a:sym typeface="Arial"/>
                  </a:rPr>
                  <a:t>からだ</a:t>
                </a:r>
                <a:endParaRPr/>
              </a:p>
            </p:txBody>
          </p:sp>
          <p:sp>
            <p:nvSpPr>
              <p:cNvPr id="143" name="Google Shape;143;p14"/>
              <p:cNvSpPr txBox="1"/>
              <p:nvPr/>
            </p:nvSpPr>
            <p:spPr>
              <a:xfrm>
                <a:off x="3592288" y="4316730"/>
                <a:ext cx="1917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chemeClr val="lt1"/>
                    </a:solidFill>
                    <a:latin typeface="Arial"/>
                    <a:ea typeface="Arial"/>
                    <a:cs typeface="Arial"/>
                    <a:sym typeface="Arial"/>
                  </a:rPr>
                  <a:t>おお</a:t>
                </a:r>
                <a:endParaRPr/>
              </a:p>
            </p:txBody>
          </p:sp>
          <p:sp>
            <p:nvSpPr>
              <p:cNvPr id="144" name="Google Shape;144;p14"/>
              <p:cNvSpPr txBox="1"/>
              <p:nvPr/>
            </p:nvSpPr>
            <p:spPr>
              <a:xfrm>
                <a:off x="4910682" y="4316730"/>
                <a:ext cx="1917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chemeClr val="lt1"/>
                    </a:solidFill>
                    <a:latin typeface="Arial"/>
                    <a:ea typeface="Arial"/>
                    <a:cs typeface="Arial"/>
                    <a:sym typeface="Arial"/>
                  </a:rPr>
                  <a:t>み</a:t>
                </a:r>
                <a:endParaRPr/>
              </a:p>
            </p:txBody>
          </p:sp>
          <p:sp>
            <p:nvSpPr>
              <p:cNvPr id="145" name="Google Shape;145;p14"/>
              <p:cNvSpPr txBox="1"/>
              <p:nvPr/>
            </p:nvSpPr>
            <p:spPr>
              <a:xfrm>
                <a:off x="6608583" y="4316729"/>
                <a:ext cx="279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chemeClr val="lt1"/>
                    </a:solidFill>
                    <a:latin typeface="Arial"/>
                    <a:ea typeface="Arial"/>
                    <a:cs typeface="Arial"/>
                    <a:sym typeface="Arial"/>
                  </a:rPr>
                  <a:t>こせい</a:t>
                </a:r>
                <a:endParaRPr/>
              </a:p>
            </p:txBody>
          </p:sp>
          <p:sp>
            <p:nvSpPr>
              <p:cNvPr id="146" name="Google Shape;146;p14"/>
              <p:cNvSpPr txBox="1"/>
              <p:nvPr/>
            </p:nvSpPr>
            <p:spPr>
              <a:xfrm>
                <a:off x="7291371" y="4316728"/>
                <a:ext cx="279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chemeClr val="lt1"/>
                    </a:solidFill>
                    <a:latin typeface="Arial"/>
                    <a:ea typeface="Arial"/>
                    <a:cs typeface="Arial"/>
                    <a:sym typeface="Arial"/>
                  </a:rPr>
                  <a:t>ひと</a:t>
                </a:r>
                <a:endParaRPr/>
              </a:p>
            </p:txBody>
          </p:sp>
          <p:sp>
            <p:nvSpPr>
              <p:cNvPr id="147" name="Google Shape;147;p14"/>
              <p:cNvSpPr txBox="1"/>
              <p:nvPr/>
            </p:nvSpPr>
            <p:spPr>
              <a:xfrm>
                <a:off x="7607018" y="4316728"/>
                <a:ext cx="279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chemeClr val="lt1"/>
                    </a:solidFill>
                    <a:latin typeface="Arial"/>
                    <a:ea typeface="Arial"/>
                    <a:cs typeface="Arial"/>
                    <a:sym typeface="Arial"/>
                  </a:rPr>
                  <a:t>れい</a:t>
                </a:r>
                <a:endParaRPr/>
              </a:p>
            </p:txBody>
          </p:sp>
          <p:sp>
            <p:nvSpPr>
              <p:cNvPr id="148" name="Google Shape;148;p14"/>
              <p:cNvSpPr txBox="1"/>
              <p:nvPr/>
            </p:nvSpPr>
            <p:spPr>
              <a:xfrm>
                <a:off x="7941676" y="4316728"/>
                <a:ext cx="3774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chemeClr val="lt1"/>
                    </a:solidFill>
                    <a:latin typeface="Arial"/>
                    <a:ea typeface="Arial"/>
                    <a:cs typeface="Arial"/>
                    <a:sym typeface="Arial"/>
                  </a:rPr>
                  <a:t>せいかく</a:t>
                </a:r>
                <a:endParaRPr/>
              </a:p>
            </p:txBody>
          </p:sp>
          <p:sp>
            <p:nvSpPr>
              <p:cNvPr id="149" name="Google Shape;149;p14"/>
              <p:cNvSpPr txBox="1"/>
              <p:nvPr/>
            </p:nvSpPr>
            <p:spPr>
              <a:xfrm>
                <a:off x="8397062" y="4316728"/>
                <a:ext cx="3774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chemeClr val="lt1"/>
                    </a:solidFill>
                    <a:latin typeface="Arial"/>
                    <a:ea typeface="Arial"/>
                    <a:cs typeface="Arial"/>
                    <a:sym typeface="Arial"/>
                  </a:rPr>
                  <a:t>しゅみ</a:t>
                </a:r>
                <a:endParaRPr/>
              </a:p>
            </p:txBody>
          </p:sp>
          <p:sp>
            <p:nvSpPr>
              <p:cNvPr id="150" name="Google Shape;150;p14"/>
              <p:cNvSpPr/>
              <p:nvPr/>
            </p:nvSpPr>
            <p:spPr>
              <a:xfrm>
                <a:off x="483362" y="4788535"/>
                <a:ext cx="3958200" cy="311100"/>
              </a:xfrm>
              <a:prstGeom prst="rect">
                <a:avLst/>
              </a:prstGeom>
              <a:solidFill>
                <a:schemeClr val="lt1"/>
              </a:solidFill>
              <a:ln>
                <a:noFill/>
              </a:ln>
            </p:spPr>
            <p:txBody>
              <a:bodyPr anchorCtr="0" anchor="t" bIns="0" lIns="91425" spcFirstLastPara="1" rIns="91425" wrap="square" tIns="36000">
                <a:noAutofit/>
              </a:bodyPr>
              <a:lstStyle/>
              <a:p>
                <a:pPr indent="0" lvl="0" marL="0" marR="0" rtl="0" algn="l">
                  <a:spcBef>
                    <a:spcPts val="0"/>
                  </a:spcBef>
                  <a:spcAft>
                    <a:spcPts val="0"/>
                  </a:spcAft>
                  <a:buNone/>
                </a:pPr>
                <a:r>
                  <a:rPr lang="ja-JP" sz="1200">
                    <a:solidFill>
                      <a:srgbClr val="262626"/>
                    </a:solidFill>
                    <a:latin typeface="Arial"/>
                    <a:ea typeface="Arial"/>
                    <a:cs typeface="Arial"/>
                    <a:sym typeface="Arial"/>
                  </a:rPr>
                  <a:t>例．わたしのお父さんは背が高い。身長が190ｃｍある。</a:t>
                </a:r>
                <a:endParaRPr sz="1200">
                  <a:solidFill>
                    <a:srgbClr val="262626"/>
                  </a:solidFill>
                  <a:latin typeface="Arial"/>
                  <a:ea typeface="Arial"/>
                  <a:cs typeface="Arial"/>
                  <a:sym typeface="Arial"/>
                </a:endParaRPr>
              </a:p>
            </p:txBody>
          </p:sp>
          <p:sp>
            <p:nvSpPr>
              <p:cNvPr id="151" name="Google Shape;151;p14"/>
              <p:cNvSpPr/>
              <p:nvPr/>
            </p:nvSpPr>
            <p:spPr>
              <a:xfrm>
                <a:off x="4919154" y="4788534"/>
                <a:ext cx="3958200" cy="311100"/>
              </a:xfrm>
              <a:prstGeom prst="rect">
                <a:avLst/>
              </a:prstGeom>
              <a:solidFill>
                <a:schemeClr val="lt1"/>
              </a:solidFill>
              <a:ln>
                <a:noFill/>
              </a:ln>
            </p:spPr>
            <p:txBody>
              <a:bodyPr anchorCtr="0" anchor="t" bIns="0" lIns="91425" spcFirstLastPara="1" rIns="91425" wrap="square" tIns="36000">
                <a:noAutofit/>
              </a:bodyPr>
              <a:lstStyle/>
              <a:p>
                <a:pPr indent="0" lvl="0" marL="0" marR="0" rtl="0" algn="l">
                  <a:spcBef>
                    <a:spcPts val="0"/>
                  </a:spcBef>
                  <a:spcAft>
                    <a:spcPts val="0"/>
                  </a:spcAft>
                  <a:buNone/>
                </a:pPr>
                <a:r>
                  <a:rPr lang="ja-JP" sz="1200">
                    <a:solidFill>
                      <a:srgbClr val="262626"/>
                    </a:solidFill>
                    <a:latin typeface="Arial"/>
                    <a:ea typeface="Arial"/>
                    <a:cs typeface="Arial"/>
                    <a:sym typeface="Arial"/>
                  </a:rPr>
                  <a:t>例．わたしの弟はひとりで静かに過ごすのが好きだ。</a:t>
                </a:r>
                <a:endParaRPr sz="1200">
                  <a:solidFill>
                    <a:srgbClr val="262626"/>
                  </a:solidFill>
                  <a:latin typeface="Arial"/>
                  <a:ea typeface="Arial"/>
                  <a:cs typeface="Arial"/>
                  <a:sym typeface="Arial"/>
                </a:endParaRPr>
              </a:p>
            </p:txBody>
          </p:sp>
          <p:sp>
            <p:nvSpPr>
              <p:cNvPr id="152" name="Google Shape;152;p14"/>
              <p:cNvSpPr txBox="1"/>
              <p:nvPr/>
            </p:nvSpPr>
            <p:spPr>
              <a:xfrm>
                <a:off x="574409" y="4758982"/>
                <a:ext cx="153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れい</a:t>
                </a:r>
                <a:endParaRPr/>
              </a:p>
            </p:txBody>
          </p:sp>
          <p:sp>
            <p:nvSpPr>
              <p:cNvPr id="153" name="Google Shape;153;p14"/>
              <p:cNvSpPr txBox="1"/>
              <p:nvPr/>
            </p:nvSpPr>
            <p:spPr>
              <a:xfrm>
                <a:off x="1595609" y="4758981"/>
                <a:ext cx="273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とう</a:t>
                </a:r>
                <a:endParaRPr/>
              </a:p>
            </p:txBody>
          </p:sp>
          <p:sp>
            <p:nvSpPr>
              <p:cNvPr id="154" name="Google Shape;154;p14"/>
              <p:cNvSpPr txBox="1"/>
              <p:nvPr/>
            </p:nvSpPr>
            <p:spPr>
              <a:xfrm>
                <a:off x="2230037" y="4758981"/>
                <a:ext cx="1803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せ</a:t>
                </a:r>
                <a:endParaRPr/>
              </a:p>
            </p:txBody>
          </p:sp>
          <p:sp>
            <p:nvSpPr>
              <p:cNvPr id="155" name="Google Shape;155;p14"/>
              <p:cNvSpPr txBox="1"/>
              <p:nvPr/>
            </p:nvSpPr>
            <p:spPr>
              <a:xfrm>
                <a:off x="2544966" y="4758981"/>
                <a:ext cx="1803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たか</a:t>
                </a:r>
                <a:endParaRPr/>
              </a:p>
            </p:txBody>
          </p:sp>
          <p:sp>
            <p:nvSpPr>
              <p:cNvPr id="156" name="Google Shape;156;p14"/>
              <p:cNvSpPr txBox="1"/>
              <p:nvPr/>
            </p:nvSpPr>
            <p:spPr>
              <a:xfrm>
                <a:off x="2966243" y="4758975"/>
                <a:ext cx="3993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しんちょう</a:t>
                </a:r>
                <a:endParaRPr/>
              </a:p>
            </p:txBody>
          </p:sp>
          <p:sp>
            <p:nvSpPr>
              <p:cNvPr id="157" name="Google Shape;157;p14"/>
              <p:cNvSpPr txBox="1"/>
              <p:nvPr/>
            </p:nvSpPr>
            <p:spPr>
              <a:xfrm>
                <a:off x="4952999" y="4758980"/>
                <a:ext cx="276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れい</a:t>
                </a:r>
                <a:endParaRPr/>
              </a:p>
            </p:txBody>
          </p:sp>
          <p:sp>
            <p:nvSpPr>
              <p:cNvPr id="158" name="Google Shape;158;p14"/>
              <p:cNvSpPr txBox="1"/>
              <p:nvPr/>
            </p:nvSpPr>
            <p:spPr>
              <a:xfrm>
                <a:off x="5860723" y="4758980"/>
                <a:ext cx="3054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おとうと</a:t>
                </a:r>
                <a:endParaRPr/>
              </a:p>
            </p:txBody>
          </p:sp>
          <p:sp>
            <p:nvSpPr>
              <p:cNvPr id="159" name="Google Shape;159;p14"/>
              <p:cNvSpPr txBox="1"/>
              <p:nvPr/>
            </p:nvSpPr>
            <p:spPr>
              <a:xfrm>
                <a:off x="7281379" y="4758979"/>
                <a:ext cx="1920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す</a:t>
                </a:r>
                <a:endParaRPr/>
              </a:p>
            </p:txBody>
          </p:sp>
          <p:sp>
            <p:nvSpPr>
              <p:cNvPr id="160" name="Google Shape;160;p14"/>
              <p:cNvSpPr txBox="1"/>
              <p:nvPr/>
            </p:nvSpPr>
            <p:spPr>
              <a:xfrm>
                <a:off x="8006470" y="4758979"/>
                <a:ext cx="2061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す</a:t>
                </a: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5"/>
          <p:cNvSpPr txBox="1"/>
          <p:nvPr/>
        </p:nvSpPr>
        <p:spPr>
          <a:xfrm>
            <a:off x="257292" y="311772"/>
            <a:ext cx="480131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000">
                <a:solidFill>
                  <a:srgbClr val="5C810C"/>
                </a:solidFill>
                <a:latin typeface="Arial"/>
                <a:ea typeface="Arial"/>
                <a:cs typeface="Arial"/>
                <a:sym typeface="Arial"/>
              </a:rPr>
              <a:t>まわりにいる⼈のくらしを体験しよう！</a:t>
            </a:r>
            <a:endParaRPr/>
          </a:p>
        </p:txBody>
      </p:sp>
      <p:sp>
        <p:nvSpPr>
          <p:cNvPr id="167" name="Google Shape;167;p15"/>
          <p:cNvSpPr txBox="1"/>
          <p:nvPr/>
        </p:nvSpPr>
        <p:spPr>
          <a:xfrm>
            <a:off x="257300" y="790213"/>
            <a:ext cx="9409800" cy="515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ja-JP" sz="1100">
                <a:solidFill>
                  <a:srgbClr val="262626"/>
                </a:solidFill>
                <a:latin typeface="Arial"/>
                <a:ea typeface="Arial"/>
                <a:cs typeface="Arial"/>
                <a:sym typeface="Arial"/>
              </a:rPr>
              <a:t>今度はみんなのまわりにいるさまざまな人の普段の生活やコミュニケーションを体験してみよう。さまざまな人のくらしを体験すると、</a:t>
            </a:r>
            <a:endParaRPr sz="1100">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rPr lang="ja-JP" sz="1100">
                <a:solidFill>
                  <a:srgbClr val="262626"/>
                </a:solidFill>
                <a:latin typeface="Arial"/>
                <a:ea typeface="Arial"/>
                <a:cs typeface="Arial"/>
                <a:sym typeface="Arial"/>
              </a:rPr>
              <a:t>自分とは違う個性がある人の見え方、聞こえ方、感じ方がわかってくるよ。体験してわかったこと、気付いたことを記入シートに書いていこう！</a:t>
            </a:r>
            <a:endParaRPr/>
          </a:p>
        </p:txBody>
      </p:sp>
      <p:sp>
        <p:nvSpPr>
          <p:cNvPr id="168" name="Google Shape;168;p15"/>
          <p:cNvSpPr txBox="1"/>
          <p:nvPr>
            <p:ph idx="12" type="sldNum"/>
          </p:nvPr>
        </p:nvSpPr>
        <p:spPr>
          <a:xfrm>
            <a:off x="7394047" y="6356352"/>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pic>
        <p:nvPicPr>
          <p:cNvPr id="169" name="Google Shape;169;p15"/>
          <p:cNvPicPr preferRelativeResize="0"/>
          <p:nvPr/>
        </p:nvPicPr>
        <p:blipFill rotWithShape="1">
          <a:blip r:embed="rId3">
            <a:alphaModFix/>
          </a:blip>
          <a:srcRect b="0" l="0" r="0" t="0"/>
          <a:stretch/>
        </p:blipFill>
        <p:spPr>
          <a:xfrm>
            <a:off x="9245767" y="6356351"/>
            <a:ext cx="491259" cy="365125"/>
          </a:xfrm>
          <a:prstGeom prst="rect">
            <a:avLst/>
          </a:prstGeom>
          <a:noFill/>
          <a:ln>
            <a:noFill/>
          </a:ln>
        </p:spPr>
      </p:pic>
      <p:sp>
        <p:nvSpPr>
          <p:cNvPr id="170" name="Google Shape;170;p15"/>
          <p:cNvSpPr txBox="1"/>
          <p:nvPr/>
        </p:nvSpPr>
        <p:spPr>
          <a:xfrm>
            <a:off x="9359899" y="6356352"/>
            <a:ext cx="262997"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ja-JP" sz="1200">
                <a:solidFill>
                  <a:srgbClr val="262626"/>
                </a:solidFill>
                <a:latin typeface="Arial"/>
                <a:ea typeface="Arial"/>
                <a:cs typeface="Arial"/>
                <a:sym typeface="Arial"/>
              </a:rPr>
              <a:t>‹#›</a:t>
            </a:fld>
            <a:endParaRPr b="1" sz="1200">
              <a:solidFill>
                <a:srgbClr val="262626"/>
              </a:solidFill>
              <a:latin typeface="Arial"/>
              <a:ea typeface="Arial"/>
              <a:cs typeface="Arial"/>
              <a:sym typeface="Arial"/>
            </a:endParaRPr>
          </a:p>
        </p:txBody>
      </p:sp>
      <p:grpSp>
        <p:nvGrpSpPr>
          <p:cNvPr id="171" name="Google Shape;171;p15"/>
          <p:cNvGrpSpPr/>
          <p:nvPr/>
        </p:nvGrpSpPr>
        <p:grpSpPr>
          <a:xfrm>
            <a:off x="128650" y="2003325"/>
            <a:ext cx="3454574" cy="1531003"/>
            <a:chOff x="128650" y="2003325"/>
            <a:chExt cx="3454574" cy="1531003"/>
          </a:xfrm>
        </p:grpSpPr>
        <p:sp>
          <p:nvSpPr>
            <p:cNvPr id="172" name="Google Shape;172;p15"/>
            <p:cNvSpPr txBox="1"/>
            <p:nvPr/>
          </p:nvSpPr>
          <p:spPr>
            <a:xfrm>
              <a:off x="128650" y="2003325"/>
              <a:ext cx="23301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500">
                  <a:solidFill>
                    <a:srgbClr val="5C810C"/>
                  </a:solidFill>
                  <a:latin typeface="Arial"/>
                  <a:ea typeface="Arial"/>
                  <a:cs typeface="Arial"/>
                  <a:sym typeface="Arial"/>
                </a:rPr>
                <a:t>目の不自由な人のくらし</a:t>
              </a:r>
              <a:endParaRPr/>
            </a:p>
          </p:txBody>
        </p:sp>
        <p:sp>
          <p:nvSpPr>
            <p:cNvPr id="173" name="Google Shape;173;p15"/>
            <p:cNvSpPr/>
            <p:nvPr/>
          </p:nvSpPr>
          <p:spPr>
            <a:xfrm>
              <a:off x="225037" y="2341240"/>
              <a:ext cx="3358187" cy="1193088"/>
            </a:xfrm>
            <a:prstGeom prst="roundRect">
              <a:avLst>
                <a:gd fmla="val 16667" name="adj"/>
              </a:avLst>
            </a:prstGeom>
            <a:solidFill>
              <a:srgbClr val="F8F9D7"/>
            </a:solidFill>
            <a:ln>
              <a:noFill/>
            </a:ln>
          </p:spPr>
          <p:txBody>
            <a:bodyPr anchorCtr="0" anchor="ctr" bIns="48000" lIns="96000" spcFirstLastPara="1" rIns="96000" wrap="square" tIns="48000">
              <a:noAutofit/>
            </a:bodyPr>
            <a:lstStyle/>
            <a:p>
              <a:pPr indent="0" lvl="0" marL="0" marR="0" rtl="0" algn="ctr">
                <a:spcBef>
                  <a:spcPts val="0"/>
                </a:spcBef>
                <a:spcAft>
                  <a:spcPts val="0"/>
                </a:spcAft>
                <a:buNone/>
              </a:pPr>
              <a:r>
                <a:t/>
              </a:r>
              <a:endParaRPr sz="2223">
                <a:solidFill>
                  <a:schemeClr val="lt1"/>
                </a:solidFill>
                <a:highlight>
                  <a:srgbClr val="800080"/>
                </a:highlight>
                <a:latin typeface="Arial"/>
                <a:ea typeface="Arial"/>
                <a:cs typeface="Arial"/>
                <a:sym typeface="Arial"/>
              </a:endParaRPr>
            </a:p>
          </p:txBody>
        </p:sp>
        <p:sp>
          <p:nvSpPr>
            <p:cNvPr id="174" name="Google Shape;174;p15"/>
            <p:cNvSpPr/>
            <p:nvPr/>
          </p:nvSpPr>
          <p:spPr>
            <a:xfrm>
              <a:off x="306427" y="2682592"/>
              <a:ext cx="2198618" cy="510383"/>
            </a:xfrm>
            <a:prstGeom prst="rect">
              <a:avLst/>
            </a:prstGeom>
            <a:noFill/>
            <a:ln>
              <a:noFill/>
            </a:ln>
          </p:spPr>
          <p:txBody>
            <a:bodyPr anchorCtr="0" anchor="ctr" bIns="37800" lIns="37800" spcFirstLastPara="1" rIns="37800" wrap="square" tIns="37800">
              <a:noAutofit/>
            </a:bodyPr>
            <a:lstStyle/>
            <a:p>
              <a:pPr indent="0" lvl="0" marL="0" marR="0" rtl="0" algn="ctr">
                <a:lnSpc>
                  <a:spcPct val="150000"/>
                </a:lnSpc>
                <a:spcBef>
                  <a:spcPts val="0"/>
                </a:spcBef>
                <a:spcAft>
                  <a:spcPts val="0"/>
                </a:spcAft>
                <a:buNone/>
              </a:pPr>
              <a:r>
                <a:rPr lang="ja-JP" sz="1200">
                  <a:solidFill>
                    <a:srgbClr val="3F3F3F"/>
                  </a:solidFill>
                  <a:latin typeface="Arial"/>
                  <a:ea typeface="Arial"/>
                  <a:cs typeface="Arial"/>
                  <a:sym typeface="Arial"/>
                </a:rPr>
                <a:t>目を閉じてお札や硬貨の</a:t>
              </a:r>
              <a:endParaRPr sz="1200">
                <a:solidFill>
                  <a:srgbClr val="3F3F3F"/>
                </a:solidFill>
                <a:latin typeface="Arial"/>
                <a:ea typeface="Arial"/>
                <a:cs typeface="Arial"/>
                <a:sym typeface="Arial"/>
              </a:endParaRPr>
            </a:p>
            <a:p>
              <a:pPr indent="0" lvl="0" marL="0" marR="0" rtl="0" algn="ctr">
                <a:lnSpc>
                  <a:spcPct val="150000"/>
                </a:lnSpc>
                <a:spcBef>
                  <a:spcPts val="0"/>
                </a:spcBef>
                <a:spcAft>
                  <a:spcPts val="0"/>
                </a:spcAft>
                <a:buNone/>
              </a:pPr>
              <a:r>
                <a:rPr lang="ja-JP" sz="1200">
                  <a:solidFill>
                    <a:srgbClr val="3F3F3F"/>
                  </a:solidFill>
                  <a:latin typeface="Arial"/>
                  <a:ea typeface="Arial"/>
                  <a:cs typeface="Arial"/>
                  <a:sym typeface="Arial"/>
                </a:rPr>
                <a:t>種類を当ててみよう！</a:t>
              </a:r>
              <a:endParaRPr/>
            </a:p>
          </p:txBody>
        </p:sp>
        <p:pic>
          <p:nvPicPr>
            <p:cNvPr descr="文字と絵が描かれた絵&#10;&#10;AI によって生成されたコンテンツは間違っている可能性があります。" id="175" name="Google Shape;175;p15"/>
            <p:cNvPicPr preferRelativeResize="0"/>
            <p:nvPr/>
          </p:nvPicPr>
          <p:blipFill rotWithShape="1">
            <a:blip r:embed="rId4">
              <a:alphaModFix/>
            </a:blip>
            <a:srcRect b="0" l="0" r="0" t="0"/>
            <a:stretch/>
          </p:blipFill>
          <p:spPr>
            <a:xfrm>
              <a:off x="2608959" y="2475322"/>
              <a:ext cx="759756" cy="924922"/>
            </a:xfrm>
            <a:prstGeom prst="rect">
              <a:avLst/>
            </a:prstGeom>
            <a:noFill/>
            <a:ln>
              <a:noFill/>
            </a:ln>
          </p:spPr>
        </p:pic>
      </p:grpSp>
      <p:grpSp>
        <p:nvGrpSpPr>
          <p:cNvPr id="176" name="Google Shape;176;p15"/>
          <p:cNvGrpSpPr/>
          <p:nvPr/>
        </p:nvGrpSpPr>
        <p:grpSpPr>
          <a:xfrm>
            <a:off x="128650" y="5284325"/>
            <a:ext cx="3478841" cy="1511611"/>
            <a:chOff x="128650" y="5284325"/>
            <a:chExt cx="3478841" cy="1511611"/>
          </a:xfrm>
        </p:grpSpPr>
        <p:sp>
          <p:nvSpPr>
            <p:cNvPr id="177" name="Google Shape;177;p15"/>
            <p:cNvSpPr txBox="1"/>
            <p:nvPr/>
          </p:nvSpPr>
          <p:spPr>
            <a:xfrm>
              <a:off x="128650" y="5284325"/>
              <a:ext cx="31416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500">
                  <a:solidFill>
                    <a:srgbClr val="5C810C"/>
                  </a:solidFill>
                  <a:latin typeface="Arial"/>
                  <a:ea typeface="Arial"/>
                  <a:cs typeface="Arial"/>
                  <a:sym typeface="Arial"/>
                </a:rPr>
                <a:t>指先の感覚が変化したときの生活</a:t>
              </a:r>
              <a:endParaRPr/>
            </a:p>
          </p:txBody>
        </p:sp>
        <p:sp>
          <p:nvSpPr>
            <p:cNvPr id="178" name="Google Shape;178;p15"/>
            <p:cNvSpPr/>
            <p:nvPr/>
          </p:nvSpPr>
          <p:spPr>
            <a:xfrm>
              <a:off x="249304" y="5602848"/>
              <a:ext cx="3358187" cy="1193088"/>
            </a:xfrm>
            <a:prstGeom prst="roundRect">
              <a:avLst>
                <a:gd fmla="val 16667" name="adj"/>
              </a:avLst>
            </a:prstGeom>
            <a:solidFill>
              <a:srgbClr val="F8F9D7"/>
            </a:solidFill>
            <a:ln>
              <a:noFill/>
            </a:ln>
          </p:spPr>
          <p:txBody>
            <a:bodyPr anchorCtr="0" anchor="ctr" bIns="48000" lIns="96000" spcFirstLastPara="1" rIns="96000" wrap="square" tIns="48000">
              <a:noAutofit/>
            </a:bodyPr>
            <a:lstStyle/>
            <a:p>
              <a:pPr indent="0" lvl="0" marL="0" marR="0" rtl="0" algn="ctr">
                <a:spcBef>
                  <a:spcPts val="0"/>
                </a:spcBef>
                <a:spcAft>
                  <a:spcPts val="0"/>
                </a:spcAft>
                <a:buNone/>
              </a:pPr>
              <a:r>
                <a:t/>
              </a:r>
              <a:endParaRPr sz="2223">
                <a:solidFill>
                  <a:schemeClr val="lt1"/>
                </a:solidFill>
                <a:highlight>
                  <a:srgbClr val="800080"/>
                </a:highlight>
                <a:latin typeface="Arial"/>
                <a:ea typeface="Arial"/>
                <a:cs typeface="Arial"/>
                <a:sym typeface="Arial"/>
              </a:endParaRPr>
            </a:p>
          </p:txBody>
        </p:sp>
        <p:sp>
          <p:nvSpPr>
            <p:cNvPr id="179" name="Google Shape;179;p15"/>
            <p:cNvSpPr/>
            <p:nvPr/>
          </p:nvSpPr>
          <p:spPr>
            <a:xfrm>
              <a:off x="330694" y="5642658"/>
              <a:ext cx="2198700" cy="510300"/>
            </a:xfrm>
            <a:prstGeom prst="rect">
              <a:avLst/>
            </a:prstGeom>
            <a:noFill/>
            <a:ln>
              <a:noFill/>
            </a:ln>
          </p:spPr>
          <p:txBody>
            <a:bodyPr anchorCtr="0" anchor="ctr" bIns="37800" lIns="37800" spcFirstLastPara="1" rIns="37800" wrap="square" tIns="37800">
              <a:noAutofit/>
            </a:bodyPr>
            <a:lstStyle/>
            <a:p>
              <a:pPr indent="0" lvl="0" marL="0" marR="0" rtl="0" algn="ctr">
                <a:lnSpc>
                  <a:spcPct val="150000"/>
                </a:lnSpc>
                <a:spcBef>
                  <a:spcPts val="0"/>
                </a:spcBef>
                <a:spcAft>
                  <a:spcPts val="0"/>
                </a:spcAft>
                <a:buNone/>
              </a:pPr>
              <a:r>
                <a:rPr lang="ja-JP" sz="1200">
                  <a:solidFill>
                    <a:srgbClr val="262626"/>
                  </a:solidFill>
                  <a:latin typeface="Arial"/>
                  <a:ea typeface="Arial"/>
                  <a:cs typeface="Arial"/>
                  <a:sym typeface="Arial"/>
                </a:rPr>
                <a:t>手袋をしていろいろなことに</a:t>
              </a:r>
              <a:endParaRPr sz="1200">
                <a:solidFill>
                  <a:srgbClr val="262626"/>
                </a:solidFill>
                <a:latin typeface="Arial"/>
                <a:ea typeface="Arial"/>
                <a:cs typeface="Arial"/>
                <a:sym typeface="Arial"/>
              </a:endParaRPr>
            </a:p>
            <a:p>
              <a:pPr indent="0" lvl="0" marL="0" marR="0" rtl="0" algn="ctr">
                <a:lnSpc>
                  <a:spcPct val="150000"/>
                </a:lnSpc>
                <a:spcBef>
                  <a:spcPts val="0"/>
                </a:spcBef>
                <a:spcAft>
                  <a:spcPts val="0"/>
                </a:spcAft>
                <a:buNone/>
              </a:pPr>
              <a:r>
                <a:rPr lang="ja-JP" sz="1200">
                  <a:solidFill>
                    <a:srgbClr val="262626"/>
                  </a:solidFill>
                  <a:latin typeface="Arial"/>
                  <a:ea typeface="Arial"/>
                  <a:cs typeface="Arial"/>
                  <a:sym typeface="Arial"/>
                </a:rPr>
                <a:t>チャレンジしてみよう！</a:t>
              </a:r>
              <a:endParaRPr/>
            </a:p>
          </p:txBody>
        </p:sp>
        <p:sp>
          <p:nvSpPr>
            <p:cNvPr id="180" name="Google Shape;180;p15"/>
            <p:cNvSpPr/>
            <p:nvPr/>
          </p:nvSpPr>
          <p:spPr>
            <a:xfrm>
              <a:off x="468201" y="6251490"/>
              <a:ext cx="2342632" cy="510383"/>
            </a:xfrm>
            <a:prstGeom prst="rect">
              <a:avLst/>
            </a:prstGeom>
            <a:noFill/>
            <a:ln>
              <a:noFill/>
            </a:ln>
          </p:spPr>
          <p:txBody>
            <a:bodyPr anchorCtr="0" anchor="ctr" bIns="37800" lIns="37800" spcFirstLastPara="1" rIns="37800" wrap="square" tIns="37800">
              <a:noAutofit/>
            </a:bodyPr>
            <a:lstStyle/>
            <a:p>
              <a:pPr indent="0" lvl="0" marL="0" marR="0" rtl="0" algn="l">
                <a:lnSpc>
                  <a:spcPct val="150000"/>
                </a:lnSpc>
                <a:spcBef>
                  <a:spcPts val="0"/>
                </a:spcBef>
                <a:spcAft>
                  <a:spcPts val="0"/>
                </a:spcAft>
                <a:buNone/>
              </a:pPr>
              <a:r>
                <a:rPr lang="ja-JP" sz="1050">
                  <a:solidFill>
                    <a:srgbClr val="262626"/>
                  </a:solidFill>
                  <a:latin typeface="Arial"/>
                  <a:ea typeface="Arial"/>
                  <a:cs typeface="Arial"/>
                  <a:sym typeface="Arial"/>
                </a:rPr>
                <a:t>・教科書や新聞をめくる</a:t>
              </a:r>
              <a:endParaRPr/>
            </a:p>
            <a:p>
              <a:pPr indent="0" lvl="0" marL="0" marR="0" rtl="0" algn="l">
                <a:lnSpc>
                  <a:spcPct val="150000"/>
                </a:lnSpc>
                <a:spcBef>
                  <a:spcPts val="0"/>
                </a:spcBef>
                <a:spcAft>
                  <a:spcPts val="0"/>
                </a:spcAft>
                <a:buNone/>
              </a:pPr>
              <a:r>
                <a:rPr lang="ja-JP" sz="1050">
                  <a:solidFill>
                    <a:srgbClr val="262626"/>
                  </a:solidFill>
                  <a:latin typeface="Arial"/>
                  <a:ea typeface="Arial"/>
                  <a:cs typeface="Arial"/>
                  <a:sym typeface="Arial"/>
                </a:rPr>
                <a:t>・靴のひもをほどいたり、結んだり</a:t>
              </a:r>
              <a:endParaRPr sz="1050">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rPr lang="ja-JP" sz="1050">
                  <a:solidFill>
                    <a:srgbClr val="262626"/>
                  </a:solidFill>
                  <a:latin typeface="Arial"/>
                  <a:ea typeface="Arial"/>
                  <a:cs typeface="Arial"/>
                  <a:sym typeface="Arial"/>
                </a:rPr>
                <a:t>する。</a:t>
              </a:r>
              <a:endParaRPr/>
            </a:p>
          </p:txBody>
        </p:sp>
        <p:pic>
          <p:nvPicPr>
            <p:cNvPr descr="文字と絵が描かれた絵&#10;&#10;AI によって生成されたコンテンツは間違っている可能性があります。" id="181" name="Google Shape;181;p15"/>
            <p:cNvPicPr preferRelativeResize="0"/>
            <p:nvPr/>
          </p:nvPicPr>
          <p:blipFill rotWithShape="1">
            <a:blip r:embed="rId5">
              <a:alphaModFix/>
            </a:blip>
            <a:srcRect b="0" l="0" r="0" t="0"/>
            <a:stretch/>
          </p:blipFill>
          <p:spPr>
            <a:xfrm>
              <a:off x="2633226" y="5692784"/>
              <a:ext cx="759756" cy="924922"/>
            </a:xfrm>
            <a:prstGeom prst="rect">
              <a:avLst/>
            </a:prstGeom>
            <a:noFill/>
            <a:ln>
              <a:noFill/>
            </a:ln>
          </p:spPr>
        </p:pic>
      </p:grpSp>
      <p:grpSp>
        <p:nvGrpSpPr>
          <p:cNvPr id="182" name="Google Shape;182;p15"/>
          <p:cNvGrpSpPr/>
          <p:nvPr/>
        </p:nvGrpSpPr>
        <p:grpSpPr>
          <a:xfrm>
            <a:off x="128650" y="3684475"/>
            <a:ext cx="3658200" cy="1515994"/>
            <a:chOff x="128650" y="3684475"/>
            <a:chExt cx="3658200" cy="1515994"/>
          </a:xfrm>
        </p:grpSpPr>
        <p:sp>
          <p:nvSpPr>
            <p:cNvPr id="183" name="Google Shape;183;p15"/>
            <p:cNvSpPr txBox="1"/>
            <p:nvPr/>
          </p:nvSpPr>
          <p:spPr>
            <a:xfrm>
              <a:off x="128650" y="3684475"/>
              <a:ext cx="3658200" cy="323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1500">
                  <a:solidFill>
                    <a:srgbClr val="5C810C"/>
                  </a:solidFill>
                  <a:latin typeface="Arial"/>
                  <a:ea typeface="Arial"/>
                  <a:cs typeface="Arial"/>
                  <a:sym typeface="Arial"/>
                </a:rPr>
                <a:t>耳が不自由な人とのコミュニケーション</a:t>
              </a:r>
              <a:endParaRPr/>
            </a:p>
          </p:txBody>
        </p:sp>
        <p:sp>
          <p:nvSpPr>
            <p:cNvPr id="184" name="Google Shape;184;p15"/>
            <p:cNvSpPr/>
            <p:nvPr/>
          </p:nvSpPr>
          <p:spPr>
            <a:xfrm>
              <a:off x="249304" y="4007381"/>
              <a:ext cx="3358187" cy="1193088"/>
            </a:xfrm>
            <a:prstGeom prst="roundRect">
              <a:avLst>
                <a:gd fmla="val 16667" name="adj"/>
              </a:avLst>
            </a:prstGeom>
            <a:solidFill>
              <a:srgbClr val="F8F9D7"/>
            </a:solidFill>
            <a:ln>
              <a:noFill/>
            </a:ln>
          </p:spPr>
          <p:txBody>
            <a:bodyPr anchorCtr="0" anchor="ctr" bIns="48000" lIns="96000" spcFirstLastPara="1" rIns="96000" wrap="square" tIns="48000">
              <a:noAutofit/>
            </a:bodyPr>
            <a:lstStyle/>
            <a:p>
              <a:pPr indent="0" lvl="0" marL="0" marR="0" rtl="0" algn="ctr">
                <a:spcBef>
                  <a:spcPts val="0"/>
                </a:spcBef>
                <a:spcAft>
                  <a:spcPts val="0"/>
                </a:spcAft>
                <a:buNone/>
              </a:pPr>
              <a:r>
                <a:t/>
              </a:r>
              <a:endParaRPr sz="2223">
                <a:solidFill>
                  <a:schemeClr val="lt1"/>
                </a:solidFill>
                <a:highlight>
                  <a:srgbClr val="800080"/>
                </a:highlight>
                <a:latin typeface="Arial"/>
                <a:ea typeface="Arial"/>
                <a:cs typeface="Arial"/>
                <a:sym typeface="Arial"/>
              </a:endParaRPr>
            </a:p>
          </p:txBody>
        </p:sp>
        <p:sp>
          <p:nvSpPr>
            <p:cNvPr id="185" name="Google Shape;185;p15"/>
            <p:cNvSpPr/>
            <p:nvPr/>
          </p:nvSpPr>
          <p:spPr>
            <a:xfrm>
              <a:off x="330694" y="4348733"/>
              <a:ext cx="2198618" cy="510383"/>
            </a:xfrm>
            <a:prstGeom prst="rect">
              <a:avLst/>
            </a:prstGeom>
            <a:noFill/>
            <a:ln>
              <a:noFill/>
            </a:ln>
          </p:spPr>
          <p:txBody>
            <a:bodyPr anchorCtr="0" anchor="ctr" bIns="37800" lIns="37800" spcFirstLastPara="1" rIns="37800" wrap="square" tIns="37800">
              <a:noAutofit/>
            </a:bodyPr>
            <a:lstStyle/>
            <a:p>
              <a:pPr indent="0" lvl="0" marL="0" marR="0" rtl="0" algn="ctr">
                <a:lnSpc>
                  <a:spcPct val="150000"/>
                </a:lnSpc>
                <a:spcBef>
                  <a:spcPts val="0"/>
                </a:spcBef>
                <a:spcAft>
                  <a:spcPts val="0"/>
                </a:spcAft>
                <a:buNone/>
              </a:pPr>
              <a:r>
                <a:rPr lang="ja-JP" sz="1200">
                  <a:solidFill>
                    <a:srgbClr val="262626"/>
                  </a:solidFill>
                  <a:latin typeface="Arial"/>
                  <a:ea typeface="Arial"/>
                  <a:cs typeface="Arial"/>
                  <a:sym typeface="Arial"/>
                </a:rPr>
                <a:t>声を出さずにジェスチャーや</a:t>
              </a:r>
              <a:endParaRPr sz="1200">
                <a:solidFill>
                  <a:srgbClr val="262626"/>
                </a:solidFill>
                <a:latin typeface="Arial"/>
                <a:ea typeface="Arial"/>
                <a:cs typeface="Arial"/>
                <a:sym typeface="Arial"/>
              </a:endParaRPr>
            </a:p>
            <a:p>
              <a:pPr indent="0" lvl="0" marL="0" marR="0" rtl="0" algn="ctr">
                <a:lnSpc>
                  <a:spcPct val="150000"/>
                </a:lnSpc>
                <a:spcBef>
                  <a:spcPts val="0"/>
                </a:spcBef>
                <a:spcAft>
                  <a:spcPts val="0"/>
                </a:spcAft>
                <a:buNone/>
              </a:pPr>
              <a:r>
                <a:rPr lang="ja-JP" sz="1200">
                  <a:solidFill>
                    <a:srgbClr val="262626"/>
                  </a:solidFill>
                  <a:latin typeface="Arial"/>
                  <a:ea typeface="Arial"/>
                  <a:cs typeface="Arial"/>
                  <a:sym typeface="Arial"/>
                </a:rPr>
                <a:t>口の動きで相手に思ったことを伝えてみよう！</a:t>
              </a:r>
              <a:endParaRPr/>
            </a:p>
          </p:txBody>
        </p:sp>
        <p:pic>
          <p:nvPicPr>
            <p:cNvPr descr="挿絵 が含まれている画像&#10;&#10;AI によって生成されたコンテンツは間違っている可能性があります。" id="186" name="Google Shape;186;p15"/>
            <p:cNvPicPr preferRelativeResize="0"/>
            <p:nvPr/>
          </p:nvPicPr>
          <p:blipFill rotWithShape="1">
            <a:blip r:embed="rId6">
              <a:alphaModFix/>
            </a:blip>
            <a:srcRect b="0" l="0" r="0" t="0"/>
            <a:stretch/>
          </p:blipFill>
          <p:spPr>
            <a:xfrm>
              <a:off x="2633226" y="4153465"/>
              <a:ext cx="759756" cy="924922"/>
            </a:xfrm>
            <a:prstGeom prst="rect">
              <a:avLst/>
            </a:prstGeom>
            <a:noFill/>
            <a:ln>
              <a:noFill/>
            </a:ln>
          </p:spPr>
        </p:pic>
      </p:grpSp>
      <p:pic>
        <p:nvPicPr>
          <p:cNvPr descr="絵と文字の加工写真&#10;&#10;AI によって生成されたコンテンツは間違っている可能性があります。" id="187" name="Google Shape;187;p15"/>
          <p:cNvPicPr preferRelativeResize="0"/>
          <p:nvPr/>
        </p:nvPicPr>
        <p:blipFill rotWithShape="1">
          <a:blip r:embed="rId7">
            <a:alphaModFix/>
          </a:blip>
          <a:srcRect b="0" l="0" r="0" t="0"/>
          <a:stretch/>
        </p:blipFill>
        <p:spPr>
          <a:xfrm>
            <a:off x="121525" y="1423776"/>
            <a:ext cx="642141" cy="450324"/>
          </a:xfrm>
          <a:prstGeom prst="rect">
            <a:avLst/>
          </a:prstGeom>
          <a:noFill/>
          <a:ln>
            <a:noFill/>
          </a:ln>
        </p:spPr>
      </p:pic>
      <p:sp>
        <p:nvSpPr>
          <p:cNvPr id="188" name="Google Shape;188;p15"/>
          <p:cNvSpPr/>
          <p:nvPr/>
        </p:nvSpPr>
        <p:spPr>
          <a:xfrm>
            <a:off x="955875" y="1341450"/>
            <a:ext cx="2978400" cy="469800"/>
          </a:xfrm>
          <a:prstGeom prst="wedgeRoundRectCallout">
            <a:avLst>
              <a:gd fmla="val -53619" name="adj1"/>
              <a:gd fmla="val 47060" name="adj2"/>
              <a:gd fmla="val 16667" name="adj3"/>
            </a:avLst>
          </a:prstGeom>
          <a:solidFill>
            <a:schemeClr val="lt1"/>
          </a:solidFill>
          <a:ln cap="flat" cmpd="sng" w="19050">
            <a:solidFill>
              <a:srgbClr val="5C810C"/>
            </a:solidFill>
            <a:prstDash val="solid"/>
            <a:miter lim="800000"/>
            <a:headEnd len="sm" w="sm" type="none"/>
            <a:tailEnd len="sm" w="sm" type="none"/>
          </a:ln>
        </p:spPr>
        <p:txBody>
          <a:bodyPr anchorCtr="0" anchor="ctr" bIns="0" lIns="91425" spcFirstLastPara="1" rIns="91425" wrap="square" tIns="72000">
            <a:noAutofit/>
          </a:bodyPr>
          <a:lstStyle/>
          <a:p>
            <a:pPr indent="0" lvl="0" marL="0" marR="0" rtl="0" algn="ctr">
              <a:lnSpc>
                <a:spcPct val="150000"/>
              </a:lnSpc>
              <a:spcBef>
                <a:spcPts val="0"/>
              </a:spcBef>
              <a:spcAft>
                <a:spcPts val="0"/>
              </a:spcAft>
              <a:buNone/>
            </a:pPr>
            <a:r>
              <a:rPr lang="ja-JP" sz="1050">
                <a:solidFill>
                  <a:srgbClr val="262626"/>
                </a:solidFill>
                <a:latin typeface="Arial"/>
                <a:ea typeface="Arial"/>
                <a:cs typeface="Arial"/>
                <a:sym typeface="Arial"/>
              </a:rPr>
              <a:t>実際に体験するとわかることが</a:t>
            </a:r>
            <a:endParaRPr sz="1050">
              <a:solidFill>
                <a:srgbClr val="262626"/>
              </a:solidFill>
              <a:latin typeface="Arial"/>
              <a:ea typeface="Arial"/>
              <a:cs typeface="Arial"/>
              <a:sym typeface="Arial"/>
            </a:endParaRPr>
          </a:p>
          <a:p>
            <a:pPr indent="0" lvl="0" marL="0" marR="0" rtl="0" algn="ctr">
              <a:lnSpc>
                <a:spcPct val="150000"/>
              </a:lnSpc>
              <a:spcBef>
                <a:spcPts val="0"/>
              </a:spcBef>
              <a:spcAft>
                <a:spcPts val="0"/>
              </a:spcAft>
              <a:buNone/>
            </a:pPr>
            <a:r>
              <a:rPr lang="ja-JP" sz="1050">
                <a:solidFill>
                  <a:srgbClr val="262626"/>
                </a:solidFill>
                <a:latin typeface="Arial"/>
                <a:ea typeface="Arial"/>
                <a:cs typeface="Arial"/>
                <a:sym typeface="Arial"/>
              </a:rPr>
              <a:t>たくさんあるね。</a:t>
            </a:r>
            <a:endParaRPr/>
          </a:p>
        </p:txBody>
      </p:sp>
      <p:pic>
        <p:nvPicPr>
          <p:cNvPr id="189" name="Google Shape;189;p15"/>
          <p:cNvPicPr preferRelativeResize="0"/>
          <p:nvPr/>
        </p:nvPicPr>
        <p:blipFill rotWithShape="1">
          <a:blip r:embed="rId8">
            <a:alphaModFix/>
          </a:blip>
          <a:srcRect b="0" l="0" r="0" t="0"/>
          <a:stretch/>
        </p:blipFill>
        <p:spPr>
          <a:xfrm>
            <a:off x="4330387" y="6340605"/>
            <a:ext cx="491907" cy="491907"/>
          </a:xfrm>
          <a:prstGeom prst="rect">
            <a:avLst/>
          </a:prstGeom>
          <a:noFill/>
          <a:ln>
            <a:noFill/>
          </a:ln>
        </p:spPr>
      </p:pic>
      <p:sp>
        <p:nvSpPr>
          <p:cNvPr id="190" name="Google Shape;190;p15"/>
          <p:cNvSpPr/>
          <p:nvPr/>
        </p:nvSpPr>
        <p:spPr>
          <a:xfrm>
            <a:off x="4999453" y="6387943"/>
            <a:ext cx="4132185" cy="342377"/>
          </a:xfrm>
          <a:prstGeom prst="wedgeRoundRectCallout">
            <a:avLst>
              <a:gd fmla="val -54018" name="adj1"/>
              <a:gd fmla="val 43207" name="adj2"/>
              <a:gd fmla="val 16667" name="adj3"/>
            </a:avLst>
          </a:prstGeom>
          <a:solidFill>
            <a:schemeClr val="lt1"/>
          </a:solidFill>
          <a:ln cap="flat" cmpd="sng" w="19050">
            <a:solidFill>
              <a:srgbClr val="5C810C"/>
            </a:solidFill>
            <a:prstDash val="solid"/>
            <a:miter lim="800000"/>
            <a:headEnd len="sm" w="sm" type="none"/>
            <a:tailEnd len="sm" w="sm" type="none"/>
          </a:ln>
        </p:spPr>
        <p:txBody>
          <a:bodyPr anchorCtr="0" anchor="ctr" bIns="0" lIns="91425" spcFirstLastPara="1" rIns="91425" wrap="square" tIns="72000">
            <a:noAutofit/>
          </a:bodyPr>
          <a:lstStyle/>
          <a:p>
            <a:pPr indent="0" lvl="0" marL="0" marR="0" rtl="0" algn="ctr">
              <a:spcBef>
                <a:spcPts val="0"/>
              </a:spcBef>
              <a:spcAft>
                <a:spcPts val="0"/>
              </a:spcAft>
              <a:buNone/>
            </a:pPr>
            <a:r>
              <a:rPr lang="ja-JP" sz="1050">
                <a:solidFill>
                  <a:srgbClr val="262626"/>
                </a:solidFill>
                <a:latin typeface="Arial"/>
                <a:ea typeface="Arial"/>
                <a:cs typeface="Arial"/>
                <a:sym typeface="Arial"/>
              </a:rPr>
              <a:t>ほかにはどんな体験の方法があるかな。みんなも考えてみよう！</a:t>
            </a:r>
            <a:endParaRPr/>
          </a:p>
        </p:txBody>
      </p:sp>
      <p:sp>
        <p:nvSpPr>
          <p:cNvPr id="191" name="Google Shape;191;p15"/>
          <p:cNvSpPr txBox="1"/>
          <p:nvPr/>
        </p:nvSpPr>
        <p:spPr>
          <a:xfrm>
            <a:off x="375625" y="750575"/>
            <a:ext cx="2631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こんど</a:t>
            </a:r>
            <a:endParaRPr/>
          </a:p>
        </p:txBody>
      </p:sp>
      <p:sp>
        <p:nvSpPr>
          <p:cNvPr id="192" name="Google Shape;192;p15"/>
          <p:cNvSpPr txBox="1"/>
          <p:nvPr/>
        </p:nvSpPr>
        <p:spPr>
          <a:xfrm>
            <a:off x="3419371" y="262488"/>
            <a:ext cx="451763" cy="123111"/>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800">
                <a:solidFill>
                  <a:srgbClr val="5C810C"/>
                </a:solidFill>
                <a:latin typeface="Arial"/>
                <a:ea typeface="Arial"/>
                <a:cs typeface="Arial"/>
                <a:sym typeface="Arial"/>
              </a:rPr>
              <a:t>たいけん</a:t>
            </a:r>
            <a:endParaRPr/>
          </a:p>
        </p:txBody>
      </p:sp>
      <p:sp>
        <p:nvSpPr>
          <p:cNvPr id="193" name="Google Shape;193;p15"/>
          <p:cNvSpPr txBox="1"/>
          <p:nvPr/>
        </p:nvSpPr>
        <p:spPr>
          <a:xfrm>
            <a:off x="1885473" y="262488"/>
            <a:ext cx="225882"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800">
                <a:solidFill>
                  <a:srgbClr val="5C810C"/>
                </a:solidFill>
                <a:latin typeface="Arial"/>
                <a:ea typeface="Arial"/>
                <a:cs typeface="Arial"/>
                <a:sym typeface="Arial"/>
              </a:rPr>
              <a:t>ひと</a:t>
            </a:r>
            <a:endParaRPr/>
          </a:p>
        </p:txBody>
      </p:sp>
      <p:sp>
        <p:nvSpPr>
          <p:cNvPr id="194" name="Google Shape;194;p15"/>
          <p:cNvSpPr txBox="1"/>
          <p:nvPr/>
        </p:nvSpPr>
        <p:spPr>
          <a:xfrm>
            <a:off x="2832373" y="750575"/>
            <a:ext cx="1770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ひと</a:t>
            </a:r>
            <a:endParaRPr/>
          </a:p>
        </p:txBody>
      </p:sp>
      <p:sp>
        <p:nvSpPr>
          <p:cNvPr id="195" name="Google Shape;195;p15"/>
          <p:cNvSpPr txBox="1"/>
          <p:nvPr/>
        </p:nvSpPr>
        <p:spPr>
          <a:xfrm>
            <a:off x="3139302" y="750575"/>
            <a:ext cx="2802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ふだん</a:t>
            </a:r>
            <a:endParaRPr/>
          </a:p>
        </p:txBody>
      </p:sp>
      <p:sp>
        <p:nvSpPr>
          <p:cNvPr id="196" name="Google Shape;196;p15"/>
          <p:cNvSpPr txBox="1"/>
          <p:nvPr/>
        </p:nvSpPr>
        <p:spPr>
          <a:xfrm>
            <a:off x="3549424" y="750575"/>
            <a:ext cx="3414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せいかつ</a:t>
            </a:r>
            <a:endParaRPr/>
          </a:p>
        </p:txBody>
      </p:sp>
      <p:sp>
        <p:nvSpPr>
          <p:cNvPr id="197" name="Google Shape;197;p15"/>
          <p:cNvSpPr txBox="1"/>
          <p:nvPr/>
        </p:nvSpPr>
        <p:spPr>
          <a:xfrm>
            <a:off x="5327913" y="748000"/>
            <a:ext cx="3894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たいけん</a:t>
            </a:r>
            <a:endParaRPr/>
          </a:p>
        </p:txBody>
      </p:sp>
      <p:sp>
        <p:nvSpPr>
          <p:cNvPr id="198" name="Google Shape;198;p15"/>
          <p:cNvSpPr txBox="1"/>
          <p:nvPr/>
        </p:nvSpPr>
        <p:spPr>
          <a:xfrm>
            <a:off x="7154425" y="748000"/>
            <a:ext cx="2124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ひと</a:t>
            </a:r>
            <a:endParaRPr/>
          </a:p>
        </p:txBody>
      </p:sp>
      <p:sp>
        <p:nvSpPr>
          <p:cNvPr id="199" name="Google Shape;199;p15"/>
          <p:cNvSpPr txBox="1"/>
          <p:nvPr/>
        </p:nvSpPr>
        <p:spPr>
          <a:xfrm>
            <a:off x="7947949" y="748000"/>
            <a:ext cx="3894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たいけん</a:t>
            </a:r>
            <a:endParaRPr/>
          </a:p>
        </p:txBody>
      </p:sp>
      <p:sp>
        <p:nvSpPr>
          <p:cNvPr id="200" name="Google Shape;200;p15"/>
          <p:cNvSpPr txBox="1"/>
          <p:nvPr/>
        </p:nvSpPr>
        <p:spPr>
          <a:xfrm>
            <a:off x="8470064" y="1004836"/>
            <a:ext cx="768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か</a:t>
            </a:r>
            <a:endParaRPr/>
          </a:p>
        </p:txBody>
      </p:sp>
      <p:sp>
        <p:nvSpPr>
          <p:cNvPr id="201" name="Google Shape;201;p15"/>
          <p:cNvSpPr txBox="1"/>
          <p:nvPr/>
        </p:nvSpPr>
        <p:spPr>
          <a:xfrm>
            <a:off x="7558124" y="1001863"/>
            <a:ext cx="3414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きにゅう</a:t>
            </a:r>
            <a:endParaRPr/>
          </a:p>
        </p:txBody>
      </p:sp>
      <p:sp>
        <p:nvSpPr>
          <p:cNvPr id="202" name="Google Shape;202;p15"/>
          <p:cNvSpPr txBox="1"/>
          <p:nvPr/>
        </p:nvSpPr>
        <p:spPr>
          <a:xfrm>
            <a:off x="6683282" y="1001861"/>
            <a:ext cx="215100" cy="924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600">
                <a:solidFill>
                  <a:srgbClr val="262626"/>
                </a:solidFill>
                <a:latin typeface="Arial"/>
                <a:ea typeface="Arial"/>
                <a:cs typeface="Arial"/>
                <a:sym typeface="Arial"/>
              </a:rPr>
              <a:t>きづ</a:t>
            </a:r>
            <a:endParaRPr/>
          </a:p>
        </p:txBody>
      </p:sp>
      <p:sp>
        <p:nvSpPr>
          <p:cNvPr id="203" name="Google Shape;203;p15"/>
          <p:cNvSpPr txBox="1"/>
          <p:nvPr/>
        </p:nvSpPr>
        <p:spPr>
          <a:xfrm>
            <a:off x="5098142" y="1001861"/>
            <a:ext cx="3183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たいけん</a:t>
            </a:r>
            <a:endParaRPr/>
          </a:p>
        </p:txBody>
      </p:sp>
      <p:sp>
        <p:nvSpPr>
          <p:cNvPr id="204" name="Google Shape;204;p15"/>
          <p:cNvSpPr txBox="1"/>
          <p:nvPr/>
        </p:nvSpPr>
        <p:spPr>
          <a:xfrm>
            <a:off x="3373853" y="1001861"/>
            <a:ext cx="2136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かん</a:t>
            </a:r>
            <a:endParaRPr/>
          </a:p>
        </p:txBody>
      </p:sp>
      <p:sp>
        <p:nvSpPr>
          <p:cNvPr id="205" name="Google Shape;205;p15"/>
          <p:cNvSpPr txBox="1"/>
          <p:nvPr/>
        </p:nvSpPr>
        <p:spPr>
          <a:xfrm>
            <a:off x="3639699" y="1001861"/>
            <a:ext cx="2136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かた</a:t>
            </a:r>
            <a:endParaRPr/>
          </a:p>
        </p:txBody>
      </p:sp>
      <p:sp>
        <p:nvSpPr>
          <p:cNvPr id="206" name="Google Shape;206;p15"/>
          <p:cNvSpPr txBox="1"/>
          <p:nvPr/>
        </p:nvSpPr>
        <p:spPr>
          <a:xfrm>
            <a:off x="3104409" y="1001861"/>
            <a:ext cx="2136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かた</a:t>
            </a:r>
            <a:endParaRPr/>
          </a:p>
        </p:txBody>
      </p:sp>
      <p:sp>
        <p:nvSpPr>
          <p:cNvPr id="207" name="Google Shape;207;p15"/>
          <p:cNvSpPr txBox="1"/>
          <p:nvPr/>
        </p:nvSpPr>
        <p:spPr>
          <a:xfrm>
            <a:off x="2714301" y="1001861"/>
            <a:ext cx="1446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き</a:t>
            </a:r>
            <a:endParaRPr/>
          </a:p>
        </p:txBody>
      </p:sp>
      <p:sp>
        <p:nvSpPr>
          <p:cNvPr id="208" name="Google Shape;208;p15"/>
          <p:cNvSpPr txBox="1"/>
          <p:nvPr/>
        </p:nvSpPr>
        <p:spPr>
          <a:xfrm>
            <a:off x="2391782" y="1001861"/>
            <a:ext cx="2136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かた</a:t>
            </a:r>
            <a:endParaRPr/>
          </a:p>
        </p:txBody>
      </p:sp>
      <p:sp>
        <p:nvSpPr>
          <p:cNvPr id="209" name="Google Shape;209;p15"/>
          <p:cNvSpPr txBox="1"/>
          <p:nvPr/>
        </p:nvSpPr>
        <p:spPr>
          <a:xfrm>
            <a:off x="2127099" y="1001861"/>
            <a:ext cx="2136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み</a:t>
            </a:r>
            <a:endParaRPr/>
          </a:p>
        </p:txBody>
      </p:sp>
      <p:sp>
        <p:nvSpPr>
          <p:cNvPr id="210" name="Google Shape;210;p15"/>
          <p:cNvSpPr txBox="1"/>
          <p:nvPr/>
        </p:nvSpPr>
        <p:spPr>
          <a:xfrm>
            <a:off x="1862416" y="1001861"/>
            <a:ext cx="2136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ひと</a:t>
            </a:r>
            <a:endParaRPr/>
          </a:p>
        </p:txBody>
      </p:sp>
      <p:sp>
        <p:nvSpPr>
          <p:cNvPr id="211" name="Google Shape;211;p15"/>
          <p:cNvSpPr txBox="1"/>
          <p:nvPr/>
        </p:nvSpPr>
        <p:spPr>
          <a:xfrm>
            <a:off x="1169058" y="1001861"/>
            <a:ext cx="2802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こせい</a:t>
            </a:r>
            <a:endParaRPr/>
          </a:p>
        </p:txBody>
      </p:sp>
      <p:sp>
        <p:nvSpPr>
          <p:cNvPr id="212" name="Google Shape;212;p15"/>
          <p:cNvSpPr txBox="1"/>
          <p:nvPr/>
        </p:nvSpPr>
        <p:spPr>
          <a:xfrm>
            <a:off x="839527" y="1001861"/>
            <a:ext cx="2802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ちが</a:t>
            </a:r>
            <a:endParaRPr/>
          </a:p>
        </p:txBody>
      </p:sp>
      <p:sp>
        <p:nvSpPr>
          <p:cNvPr id="213" name="Google Shape;213;p15"/>
          <p:cNvSpPr txBox="1"/>
          <p:nvPr/>
        </p:nvSpPr>
        <p:spPr>
          <a:xfrm>
            <a:off x="347569" y="1001861"/>
            <a:ext cx="2802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じぶん</a:t>
            </a:r>
            <a:endParaRPr/>
          </a:p>
        </p:txBody>
      </p:sp>
      <p:sp>
        <p:nvSpPr>
          <p:cNvPr id="214" name="Google Shape;214;p15"/>
          <p:cNvSpPr txBox="1"/>
          <p:nvPr/>
        </p:nvSpPr>
        <p:spPr>
          <a:xfrm>
            <a:off x="1513340" y="1341444"/>
            <a:ext cx="3138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じっさい</a:t>
            </a:r>
            <a:endParaRPr/>
          </a:p>
        </p:txBody>
      </p:sp>
      <p:sp>
        <p:nvSpPr>
          <p:cNvPr id="215" name="Google Shape;215;p15"/>
          <p:cNvSpPr txBox="1"/>
          <p:nvPr/>
        </p:nvSpPr>
        <p:spPr>
          <a:xfrm>
            <a:off x="1900907" y="1341442"/>
            <a:ext cx="321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たいけん</a:t>
            </a:r>
            <a:endParaRPr/>
          </a:p>
        </p:txBody>
      </p:sp>
      <p:sp>
        <p:nvSpPr>
          <p:cNvPr id="216" name="Google Shape;216;p15"/>
          <p:cNvSpPr txBox="1"/>
          <p:nvPr/>
        </p:nvSpPr>
        <p:spPr>
          <a:xfrm>
            <a:off x="209817" y="1969438"/>
            <a:ext cx="225882"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800">
                <a:solidFill>
                  <a:srgbClr val="5C810C"/>
                </a:solidFill>
                <a:latin typeface="Arial"/>
                <a:ea typeface="Arial"/>
                <a:cs typeface="Arial"/>
                <a:sym typeface="Arial"/>
              </a:rPr>
              <a:t>め</a:t>
            </a:r>
            <a:endParaRPr/>
          </a:p>
        </p:txBody>
      </p:sp>
      <p:sp>
        <p:nvSpPr>
          <p:cNvPr id="217" name="Google Shape;217;p15"/>
          <p:cNvSpPr txBox="1"/>
          <p:nvPr/>
        </p:nvSpPr>
        <p:spPr>
          <a:xfrm>
            <a:off x="612331" y="1966103"/>
            <a:ext cx="167875"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800">
                <a:solidFill>
                  <a:srgbClr val="5C810C"/>
                </a:solidFill>
                <a:latin typeface="Arial"/>
                <a:ea typeface="Arial"/>
                <a:cs typeface="Arial"/>
                <a:sym typeface="Arial"/>
              </a:rPr>
              <a:t>ふ</a:t>
            </a:r>
            <a:endParaRPr/>
          </a:p>
        </p:txBody>
      </p:sp>
      <p:sp>
        <p:nvSpPr>
          <p:cNvPr id="218" name="Google Shape;218;p15"/>
          <p:cNvSpPr txBox="1"/>
          <p:nvPr/>
        </p:nvSpPr>
        <p:spPr>
          <a:xfrm>
            <a:off x="838951" y="1966100"/>
            <a:ext cx="341400" cy="1230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800">
                <a:solidFill>
                  <a:srgbClr val="5C810C"/>
                </a:solidFill>
                <a:latin typeface="Arial"/>
                <a:ea typeface="Arial"/>
                <a:cs typeface="Arial"/>
                <a:sym typeface="Arial"/>
              </a:rPr>
              <a:t>じゆう</a:t>
            </a:r>
            <a:endParaRPr/>
          </a:p>
        </p:txBody>
      </p:sp>
      <p:sp>
        <p:nvSpPr>
          <p:cNvPr id="219" name="Google Shape;219;p15"/>
          <p:cNvSpPr txBox="1"/>
          <p:nvPr/>
        </p:nvSpPr>
        <p:spPr>
          <a:xfrm>
            <a:off x="1362133" y="1966103"/>
            <a:ext cx="205293"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800">
                <a:solidFill>
                  <a:srgbClr val="5C810C"/>
                </a:solidFill>
                <a:latin typeface="Arial"/>
                <a:ea typeface="Arial"/>
                <a:cs typeface="Arial"/>
                <a:sym typeface="Arial"/>
              </a:rPr>
              <a:t>ひと</a:t>
            </a:r>
            <a:endParaRPr/>
          </a:p>
        </p:txBody>
      </p:sp>
      <p:sp>
        <p:nvSpPr>
          <p:cNvPr id="220" name="Google Shape;220;p15"/>
          <p:cNvSpPr txBox="1"/>
          <p:nvPr/>
        </p:nvSpPr>
        <p:spPr>
          <a:xfrm>
            <a:off x="572090" y="2643568"/>
            <a:ext cx="177109" cy="9233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め</a:t>
            </a:r>
            <a:endParaRPr/>
          </a:p>
        </p:txBody>
      </p:sp>
      <p:sp>
        <p:nvSpPr>
          <p:cNvPr id="221" name="Google Shape;221;p15"/>
          <p:cNvSpPr txBox="1"/>
          <p:nvPr/>
        </p:nvSpPr>
        <p:spPr>
          <a:xfrm>
            <a:off x="873495" y="2643567"/>
            <a:ext cx="177109" cy="9233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と</a:t>
            </a:r>
            <a:endParaRPr/>
          </a:p>
        </p:txBody>
      </p:sp>
      <p:sp>
        <p:nvSpPr>
          <p:cNvPr id="222" name="Google Shape;222;p15"/>
          <p:cNvSpPr txBox="1"/>
          <p:nvPr/>
        </p:nvSpPr>
        <p:spPr>
          <a:xfrm>
            <a:off x="1458537" y="2648259"/>
            <a:ext cx="177109" cy="9233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さつ</a:t>
            </a:r>
            <a:endParaRPr/>
          </a:p>
        </p:txBody>
      </p:sp>
      <p:sp>
        <p:nvSpPr>
          <p:cNvPr id="223" name="Google Shape;223;p15"/>
          <p:cNvSpPr txBox="1"/>
          <p:nvPr/>
        </p:nvSpPr>
        <p:spPr>
          <a:xfrm>
            <a:off x="1788112" y="2644030"/>
            <a:ext cx="287925" cy="9233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こうか</a:t>
            </a:r>
            <a:endParaRPr/>
          </a:p>
        </p:txBody>
      </p:sp>
      <p:sp>
        <p:nvSpPr>
          <p:cNvPr id="224" name="Google Shape;224;p15"/>
          <p:cNvSpPr txBox="1"/>
          <p:nvPr/>
        </p:nvSpPr>
        <p:spPr>
          <a:xfrm>
            <a:off x="671751" y="2915350"/>
            <a:ext cx="3414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しゅるい</a:t>
            </a:r>
            <a:endParaRPr/>
          </a:p>
        </p:txBody>
      </p:sp>
      <p:sp>
        <p:nvSpPr>
          <p:cNvPr id="225" name="Google Shape;225;p15"/>
          <p:cNvSpPr txBox="1"/>
          <p:nvPr/>
        </p:nvSpPr>
        <p:spPr>
          <a:xfrm>
            <a:off x="1070224" y="2915378"/>
            <a:ext cx="2166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あ</a:t>
            </a:r>
            <a:endParaRPr/>
          </a:p>
        </p:txBody>
      </p:sp>
      <p:sp>
        <p:nvSpPr>
          <p:cNvPr id="226" name="Google Shape;226;p15"/>
          <p:cNvSpPr txBox="1"/>
          <p:nvPr/>
        </p:nvSpPr>
        <p:spPr>
          <a:xfrm>
            <a:off x="198702" y="3637914"/>
            <a:ext cx="225882"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800">
                <a:solidFill>
                  <a:srgbClr val="5C810C"/>
                </a:solidFill>
                <a:latin typeface="Arial"/>
                <a:ea typeface="Arial"/>
                <a:cs typeface="Arial"/>
                <a:sym typeface="Arial"/>
              </a:rPr>
              <a:t>みみ</a:t>
            </a:r>
            <a:endParaRPr/>
          </a:p>
        </p:txBody>
      </p:sp>
      <p:sp>
        <p:nvSpPr>
          <p:cNvPr id="227" name="Google Shape;227;p15"/>
          <p:cNvSpPr txBox="1"/>
          <p:nvPr/>
        </p:nvSpPr>
        <p:spPr>
          <a:xfrm>
            <a:off x="605774" y="3640905"/>
            <a:ext cx="167875"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800">
                <a:solidFill>
                  <a:srgbClr val="5C810C"/>
                </a:solidFill>
                <a:latin typeface="Arial"/>
                <a:ea typeface="Arial"/>
                <a:cs typeface="Arial"/>
                <a:sym typeface="Arial"/>
              </a:rPr>
              <a:t>ふ</a:t>
            </a:r>
            <a:endParaRPr/>
          </a:p>
        </p:txBody>
      </p:sp>
      <p:sp>
        <p:nvSpPr>
          <p:cNvPr id="228" name="Google Shape;228;p15"/>
          <p:cNvSpPr txBox="1"/>
          <p:nvPr/>
        </p:nvSpPr>
        <p:spPr>
          <a:xfrm>
            <a:off x="832402" y="3640900"/>
            <a:ext cx="341400" cy="1230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800">
                <a:solidFill>
                  <a:srgbClr val="5C810C"/>
                </a:solidFill>
                <a:latin typeface="Arial"/>
                <a:ea typeface="Arial"/>
                <a:cs typeface="Arial"/>
                <a:sym typeface="Arial"/>
              </a:rPr>
              <a:t>じゆう</a:t>
            </a:r>
            <a:endParaRPr/>
          </a:p>
        </p:txBody>
      </p:sp>
      <p:sp>
        <p:nvSpPr>
          <p:cNvPr id="229" name="Google Shape;229;p15"/>
          <p:cNvSpPr txBox="1"/>
          <p:nvPr/>
        </p:nvSpPr>
        <p:spPr>
          <a:xfrm>
            <a:off x="1355576" y="3640905"/>
            <a:ext cx="205293"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800">
                <a:solidFill>
                  <a:srgbClr val="5C810C"/>
                </a:solidFill>
                <a:latin typeface="Arial"/>
                <a:ea typeface="Arial"/>
                <a:cs typeface="Arial"/>
                <a:sym typeface="Arial"/>
              </a:rPr>
              <a:t>ひと</a:t>
            </a:r>
            <a:endParaRPr/>
          </a:p>
        </p:txBody>
      </p:sp>
      <p:sp>
        <p:nvSpPr>
          <p:cNvPr id="230" name="Google Shape;230;p15"/>
          <p:cNvSpPr txBox="1"/>
          <p:nvPr/>
        </p:nvSpPr>
        <p:spPr>
          <a:xfrm>
            <a:off x="435696" y="4162578"/>
            <a:ext cx="1770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こえ</a:t>
            </a:r>
            <a:endParaRPr/>
          </a:p>
        </p:txBody>
      </p:sp>
      <p:sp>
        <p:nvSpPr>
          <p:cNvPr id="231" name="Google Shape;231;p15"/>
          <p:cNvSpPr txBox="1"/>
          <p:nvPr/>
        </p:nvSpPr>
        <p:spPr>
          <a:xfrm>
            <a:off x="737101" y="4162577"/>
            <a:ext cx="1770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だ</a:t>
            </a:r>
            <a:endParaRPr/>
          </a:p>
        </p:txBody>
      </p:sp>
      <p:sp>
        <p:nvSpPr>
          <p:cNvPr id="232" name="Google Shape;232;p15"/>
          <p:cNvSpPr txBox="1"/>
          <p:nvPr/>
        </p:nvSpPr>
        <p:spPr>
          <a:xfrm>
            <a:off x="424565" y="4442293"/>
            <a:ext cx="1770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くち</a:t>
            </a:r>
            <a:endParaRPr/>
          </a:p>
        </p:txBody>
      </p:sp>
      <p:sp>
        <p:nvSpPr>
          <p:cNvPr id="233" name="Google Shape;233;p15"/>
          <p:cNvSpPr txBox="1"/>
          <p:nvPr/>
        </p:nvSpPr>
        <p:spPr>
          <a:xfrm>
            <a:off x="727644" y="4438064"/>
            <a:ext cx="1992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うご</a:t>
            </a:r>
            <a:endParaRPr/>
          </a:p>
        </p:txBody>
      </p:sp>
      <p:sp>
        <p:nvSpPr>
          <p:cNvPr id="234" name="Google Shape;234;p15"/>
          <p:cNvSpPr txBox="1"/>
          <p:nvPr/>
        </p:nvSpPr>
        <p:spPr>
          <a:xfrm>
            <a:off x="1212262" y="4438064"/>
            <a:ext cx="2751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あいて</a:t>
            </a:r>
            <a:endParaRPr/>
          </a:p>
        </p:txBody>
      </p:sp>
      <p:sp>
        <p:nvSpPr>
          <p:cNvPr id="235" name="Google Shape;235;p15"/>
          <p:cNvSpPr txBox="1"/>
          <p:nvPr/>
        </p:nvSpPr>
        <p:spPr>
          <a:xfrm>
            <a:off x="1586538" y="4438064"/>
            <a:ext cx="2751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おも</a:t>
            </a:r>
            <a:endParaRPr/>
          </a:p>
        </p:txBody>
      </p:sp>
      <p:sp>
        <p:nvSpPr>
          <p:cNvPr id="236" name="Google Shape;236;p15"/>
          <p:cNvSpPr txBox="1"/>
          <p:nvPr/>
        </p:nvSpPr>
        <p:spPr>
          <a:xfrm>
            <a:off x="893842" y="4718082"/>
            <a:ext cx="2751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つた</a:t>
            </a:r>
            <a:endParaRPr/>
          </a:p>
        </p:txBody>
      </p:sp>
      <p:sp>
        <p:nvSpPr>
          <p:cNvPr id="237" name="Google Shape;237;p15"/>
          <p:cNvSpPr txBox="1"/>
          <p:nvPr/>
        </p:nvSpPr>
        <p:spPr>
          <a:xfrm>
            <a:off x="207027" y="5234663"/>
            <a:ext cx="427547"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800">
                <a:solidFill>
                  <a:srgbClr val="5C810C"/>
                </a:solidFill>
                <a:latin typeface="Arial"/>
                <a:ea typeface="Arial"/>
                <a:cs typeface="Arial"/>
                <a:sym typeface="Arial"/>
              </a:rPr>
              <a:t>ゆびさき</a:t>
            </a:r>
            <a:endParaRPr/>
          </a:p>
        </p:txBody>
      </p:sp>
      <p:sp>
        <p:nvSpPr>
          <p:cNvPr id="238" name="Google Shape;238;p15"/>
          <p:cNvSpPr txBox="1"/>
          <p:nvPr/>
        </p:nvSpPr>
        <p:spPr>
          <a:xfrm>
            <a:off x="777825" y="5237654"/>
            <a:ext cx="416573"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800">
                <a:solidFill>
                  <a:srgbClr val="5C810C"/>
                </a:solidFill>
                <a:latin typeface="Arial"/>
                <a:ea typeface="Arial"/>
                <a:cs typeface="Arial"/>
                <a:sym typeface="Arial"/>
              </a:rPr>
              <a:t>かんかく</a:t>
            </a:r>
            <a:endParaRPr/>
          </a:p>
        </p:txBody>
      </p:sp>
      <p:sp>
        <p:nvSpPr>
          <p:cNvPr id="239" name="Google Shape;239;p15"/>
          <p:cNvSpPr txBox="1"/>
          <p:nvPr/>
        </p:nvSpPr>
        <p:spPr>
          <a:xfrm>
            <a:off x="1352156" y="5237654"/>
            <a:ext cx="389292"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800">
                <a:solidFill>
                  <a:srgbClr val="5C810C"/>
                </a:solidFill>
                <a:latin typeface="Arial"/>
                <a:ea typeface="Arial"/>
                <a:cs typeface="Arial"/>
                <a:sym typeface="Arial"/>
              </a:rPr>
              <a:t>へんか</a:t>
            </a:r>
            <a:endParaRPr/>
          </a:p>
        </p:txBody>
      </p:sp>
      <p:sp>
        <p:nvSpPr>
          <p:cNvPr id="240" name="Google Shape;240;p15"/>
          <p:cNvSpPr txBox="1"/>
          <p:nvPr/>
        </p:nvSpPr>
        <p:spPr>
          <a:xfrm>
            <a:off x="2624678" y="5237654"/>
            <a:ext cx="451911"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800">
                <a:solidFill>
                  <a:srgbClr val="5C810C"/>
                </a:solidFill>
                <a:latin typeface="Arial"/>
                <a:ea typeface="Arial"/>
                <a:cs typeface="Arial"/>
                <a:sym typeface="Arial"/>
              </a:rPr>
              <a:t>せいかつ</a:t>
            </a:r>
            <a:endParaRPr/>
          </a:p>
        </p:txBody>
      </p:sp>
      <p:sp>
        <p:nvSpPr>
          <p:cNvPr id="241" name="Google Shape;241;p15"/>
          <p:cNvSpPr txBox="1"/>
          <p:nvPr/>
        </p:nvSpPr>
        <p:spPr>
          <a:xfrm>
            <a:off x="435701" y="5598007"/>
            <a:ext cx="3414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てぶくろ</a:t>
            </a:r>
            <a:endParaRPr/>
          </a:p>
        </p:txBody>
      </p:sp>
      <p:sp>
        <p:nvSpPr>
          <p:cNvPr id="242" name="Google Shape;242;p15"/>
          <p:cNvSpPr txBox="1"/>
          <p:nvPr/>
        </p:nvSpPr>
        <p:spPr>
          <a:xfrm>
            <a:off x="612323" y="6116100"/>
            <a:ext cx="4920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きょうかしょ</a:t>
            </a:r>
            <a:endParaRPr b="1" sz="600">
              <a:solidFill>
                <a:srgbClr val="262626"/>
              </a:solidFill>
              <a:latin typeface="Arial"/>
              <a:ea typeface="Arial"/>
              <a:cs typeface="Arial"/>
              <a:sym typeface="Arial"/>
            </a:endParaRPr>
          </a:p>
        </p:txBody>
      </p:sp>
      <p:sp>
        <p:nvSpPr>
          <p:cNvPr id="243" name="Google Shape;243;p15"/>
          <p:cNvSpPr txBox="1"/>
          <p:nvPr/>
        </p:nvSpPr>
        <p:spPr>
          <a:xfrm>
            <a:off x="1070228" y="6116094"/>
            <a:ext cx="4347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しんぶん</a:t>
            </a:r>
            <a:endParaRPr/>
          </a:p>
        </p:txBody>
      </p:sp>
      <p:sp>
        <p:nvSpPr>
          <p:cNvPr id="244" name="Google Shape;244;p15"/>
          <p:cNvSpPr txBox="1"/>
          <p:nvPr/>
        </p:nvSpPr>
        <p:spPr>
          <a:xfrm>
            <a:off x="495144" y="6356355"/>
            <a:ext cx="4347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rPr>
              <a:t>くつ</a:t>
            </a:r>
            <a:endParaRPr b="1" sz="600">
              <a:solidFill>
                <a:srgbClr val="262626"/>
              </a:solidFill>
              <a:latin typeface="Arial"/>
              <a:ea typeface="Arial"/>
              <a:cs typeface="Arial"/>
              <a:sym typeface="Arial"/>
            </a:endParaRPr>
          </a:p>
        </p:txBody>
      </p:sp>
      <p:sp>
        <p:nvSpPr>
          <p:cNvPr id="245" name="Google Shape;245;p15"/>
          <p:cNvSpPr txBox="1"/>
          <p:nvPr/>
        </p:nvSpPr>
        <p:spPr>
          <a:xfrm>
            <a:off x="1957086" y="6356355"/>
            <a:ext cx="4347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むす</a:t>
            </a:r>
            <a:endParaRPr/>
          </a:p>
        </p:txBody>
      </p:sp>
      <p:sp>
        <p:nvSpPr>
          <p:cNvPr id="246" name="Google Shape;246;p15"/>
          <p:cNvSpPr txBox="1"/>
          <p:nvPr/>
        </p:nvSpPr>
        <p:spPr>
          <a:xfrm>
            <a:off x="6078460" y="6435194"/>
            <a:ext cx="321908" cy="9233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たいけん</a:t>
            </a:r>
            <a:endParaRPr/>
          </a:p>
        </p:txBody>
      </p:sp>
      <p:sp>
        <p:nvSpPr>
          <p:cNvPr id="247" name="Google Shape;247;p15"/>
          <p:cNvSpPr txBox="1"/>
          <p:nvPr/>
        </p:nvSpPr>
        <p:spPr>
          <a:xfrm>
            <a:off x="6485043" y="6430123"/>
            <a:ext cx="321908" cy="9233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ほうほう</a:t>
            </a:r>
            <a:endParaRPr/>
          </a:p>
        </p:txBody>
      </p:sp>
      <p:sp>
        <p:nvSpPr>
          <p:cNvPr id="248" name="Google Shape;248;p15"/>
          <p:cNvSpPr txBox="1"/>
          <p:nvPr/>
        </p:nvSpPr>
        <p:spPr>
          <a:xfrm>
            <a:off x="7940933" y="6430123"/>
            <a:ext cx="321908" cy="9233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かんが</a:t>
            </a:r>
            <a:endParaRPr/>
          </a:p>
        </p:txBody>
      </p:sp>
      <p:sp>
        <p:nvSpPr>
          <p:cNvPr id="249" name="Google Shape;249;p15"/>
          <p:cNvSpPr/>
          <p:nvPr/>
        </p:nvSpPr>
        <p:spPr>
          <a:xfrm>
            <a:off x="4035966" y="1762594"/>
            <a:ext cx="5792100" cy="2022000"/>
          </a:xfrm>
          <a:prstGeom prst="rect">
            <a:avLst/>
          </a:prstGeom>
          <a:solidFill>
            <a:schemeClr val="lt1"/>
          </a:solidFill>
          <a:ln cap="flat" cmpd="sng" w="25400">
            <a:solidFill>
              <a:srgbClr val="5C810C"/>
            </a:solidFill>
            <a:prstDash val="solid"/>
            <a:miter lim="800000"/>
            <a:headEnd len="sm" w="sm" type="none"/>
            <a:tailEnd len="sm" w="sm" type="none"/>
          </a:ln>
        </p:spPr>
        <p:txBody>
          <a:bodyPr anchorCtr="0" anchor="t" bIns="36000" lIns="91425" spcFirstLastPara="1" rIns="91425" wrap="square" tIns="90000">
            <a:noAutofit/>
          </a:bodyPr>
          <a:lstStyle/>
          <a:p>
            <a:pPr indent="0" lvl="0" marL="0" marR="0" rtl="0" algn="l">
              <a:lnSpc>
                <a:spcPct val="150000"/>
              </a:lnSpc>
              <a:spcBef>
                <a:spcPts val="0"/>
              </a:spcBef>
              <a:spcAft>
                <a:spcPts val="0"/>
              </a:spcAft>
              <a:buNone/>
            </a:pPr>
            <a:r>
              <a:t/>
            </a:r>
            <a:endParaRPr sz="1100" u="sng">
              <a:solidFill>
                <a:srgbClr val="262626"/>
              </a:solidFill>
              <a:latin typeface="Arial"/>
              <a:ea typeface="Arial"/>
              <a:cs typeface="Arial"/>
              <a:sym typeface="Arial"/>
            </a:endParaRPr>
          </a:p>
        </p:txBody>
      </p:sp>
      <p:sp>
        <p:nvSpPr>
          <p:cNvPr id="250" name="Google Shape;250;p15"/>
          <p:cNvSpPr txBox="1"/>
          <p:nvPr/>
        </p:nvSpPr>
        <p:spPr>
          <a:xfrm>
            <a:off x="4009950" y="1305925"/>
            <a:ext cx="3548100" cy="436800"/>
          </a:xfrm>
          <a:prstGeom prst="rect">
            <a:avLst/>
          </a:prstGeom>
          <a:solidFill>
            <a:srgbClr val="5C810C"/>
          </a:solidFill>
          <a:ln cap="flat" cmpd="sng" w="25400">
            <a:solidFill>
              <a:srgbClr val="5C810C"/>
            </a:solidFill>
            <a:prstDash val="solid"/>
            <a:miter lim="800000"/>
            <a:headEnd len="sm" w="sm" type="none"/>
            <a:tailEnd len="sm" w="sm" type="none"/>
          </a:ln>
        </p:spPr>
        <p:txBody>
          <a:bodyPr anchorCtr="0" anchor="ctr" bIns="36000" lIns="144000" spcFirstLastPara="1" rIns="91425" wrap="square" tIns="108000">
            <a:noAutofit/>
          </a:bodyPr>
          <a:lstStyle/>
          <a:p>
            <a:pPr indent="0" lvl="0" marL="0" marR="0" rtl="0" algn="l">
              <a:spcBef>
                <a:spcPts val="0"/>
              </a:spcBef>
              <a:spcAft>
                <a:spcPts val="0"/>
              </a:spcAft>
              <a:buNone/>
            </a:pPr>
            <a:r>
              <a:rPr b="1" lang="ja-JP" sz="1500">
                <a:solidFill>
                  <a:schemeClr val="lt1"/>
                </a:solidFill>
                <a:latin typeface="Arial"/>
                <a:ea typeface="Arial"/>
                <a:cs typeface="Arial"/>
                <a:sym typeface="Arial"/>
              </a:rPr>
              <a:t>体験してわかったこと、気付いたこと</a:t>
            </a:r>
            <a:endParaRPr/>
          </a:p>
        </p:txBody>
      </p:sp>
      <p:sp>
        <p:nvSpPr>
          <p:cNvPr id="251" name="Google Shape;251;p15"/>
          <p:cNvSpPr txBox="1"/>
          <p:nvPr/>
        </p:nvSpPr>
        <p:spPr>
          <a:xfrm>
            <a:off x="4001433" y="3865803"/>
            <a:ext cx="3348270" cy="357935"/>
          </a:xfrm>
          <a:prstGeom prst="rect">
            <a:avLst/>
          </a:prstGeom>
          <a:solidFill>
            <a:srgbClr val="5C810C"/>
          </a:solidFill>
          <a:ln cap="flat" cmpd="sng" w="25400">
            <a:solidFill>
              <a:srgbClr val="5C810C"/>
            </a:solidFill>
            <a:prstDash val="solid"/>
            <a:miter lim="800000"/>
            <a:headEnd len="sm" w="sm" type="none"/>
            <a:tailEnd len="sm" w="sm" type="none"/>
          </a:ln>
        </p:spPr>
        <p:txBody>
          <a:bodyPr anchorCtr="0" anchor="ctr" bIns="36000" lIns="144000" spcFirstLastPara="1" rIns="91425" wrap="square" tIns="108000">
            <a:noAutofit/>
          </a:bodyPr>
          <a:lstStyle/>
          <a:p>
            <a:pPr indent="0" lvl="0" marL="0" marR="0" rtl="0" algn="l">
              <a:spcBef>
                <a:spcPts val="0"/>
              </a:spcBef>
              <a:spcAft>
                <a:spcPts val="0"/>
              </a:spcAft>
              <a:buNone/>
            </a:pPr>
            <a:r>
              <a:rPr b="1" lang="ja-JP" sz="1500">
                <a:solidFill>
                  <a:schemeClr val="lt1"/>
                </a:solidFill>
                <a:latin typeface="Arial"/>
                <a:ea typeface="Arial"/>
                <a:cs typeface="Arial"/>
                <a:sym typeface="Arial"/>
              </a:rPr>
              <a:t>ほかに考えた体験の方法</a:t>
            </a:r>
            <a:endParaRPr/>
          </a:p>
        </p:txBody>
      </p:sp>
      <p:sp>
        <p:nvSpPr>
          <p:cNvPr id="252" name="Google Shape;252;p15"/>
          <p:cNvSpPr/>
          <p:nvPr/>
        </p:nvSpPr>
        <p:spPr>
          <a:xfrm>
            <a:off x="4001433" y="4241333"/>
            <a:ext cx="5786613" cy="2022060"/>
          </a:xfrm>
          <a:prstGeom prst="rect">
            <a:avLst/>
          </a:prstGeom>
          <a:solidFill>
            <a:schemeClr val="lt1"/>
          </a:solidFill>
          <a:ln cap="flat" cmpd="sng" w="25400">
            <a:solidFill>
              <a:srgbClr val="5C810C"/>
            </a:solidFill>
            <a:prstDash val="solid"/>
            <a:miter lim="800000"/>
            <a:headEnd len="sm" w="sm" type="none"/>
            <a:tailEnd len="sm" w="sm" type="none"/>
          </a:ln>
        </p:spPr>
        <p:txBody>
          <a:bodyPr anchorCtr="0" anchor="t" bIns="36000" lIns="91425" spcFirstLastPara="1" rIns="91425" wrap="square" tIns="90000">
            <a:noAutofit/>
          </a:bodyPr>
          <a:lstStyle/>
          <a:p>
            <a:pPr indent="0" lvl="0" marL="0" marR="0" rtl="0" algn="l">
              <a:lnSpc>
                <a:spcPct val="150000"/>
              </a:lnSpc>
              <a:spcBef>
                <a:spcPts val="0"/>
              </a:spcBef>
              <a:spcAft>
                <a:spcPts val="0"/>
              </a:spcAft>
              <a:buNone/>
            </a:pPr>
            <a:r>
              <a:t/>
            </a:r>
            <a:endParaRPr sz="1100">
              <a:solidFill>
                <a:srgbClr val="262626"/>
              </a:solidFill>
              <a:latin typeface="Arial"/>
              <a:ea typeface="Arial"/>
              <a:cs typeface="Arial"/>
              <a:sym typeface="Arial"/>
            </a:endParaRPr>
          </a:p>
        </p:txBody>
      </p:sp>
      <p:sp>
        <p:nvSpPr>
          <p:cNvPr id="253" name="Google Shape;253;p15"/>
          <p:cNvSpPr txBox="1"/>
          <p:nvPr/>
        </p:nvSpPr>
        <p:spPr>
          <a:xfrm>
            <a:off x="4066476" y="1781500"/>
            <a:ext cx="3282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たいけん</a:t>
            </a:r>
            <a:endParaRPr/>
          </a:p>
        </p:txBody>
      </p:sp>
      <p:sp>
        <p:nvSpPr>
          <p:cNvPr id="254" name="Google Shape;254;p15"/>
          <p:cNvSpPr txBox="1"/>
          <p:nvPr/>
        </p:nvSpPr>
        <p:spPr>
          <a:xfrm>
            <a:off x="5163622" y="1781511"/>
            <a:ext cx="3192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せいかつ</a:t>
            </a:r>
            <a:endParaRPr/>
          </a:p>
        </p:txBody>
      </p:sp>
      <p:sp>
        <p:nvSpPr>
          <p:cNvPr id="255" name="Google Shape;255;p15"/>
          <p:cNvSpPr txBox="1"/>
          <p:nvPr/>
        </p:nvSpPr>
        <p:spPr>
          <a:xfrm>
            <a:off x="5083686" y="2553793"/>
            <a:ext cx="212400" cy="924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600">
                <a:solidFill>
                  <a:srgbClr val="3F3F3F"/>
                </a:solidFill>
                <a:latin typeface="Arial"/>
                <a:ea typeface="Arial"/>
                <a:cs typeface="Arial"/>
                <a:sym typeface="Arial"/>
              </a:rPr>
              <a:t>き</a:t>
            </a:r>
            <a:r>
              <a:rPr b="1" lang="ja-JP" sz="600">
                <a:solidFill>
                  <a:srgbClr val="3F3F3F"/>
                </a:solidFill>
              </a:rPr>
              <a:t> </a:t>
            </a:r>
            <a:r>
              <a:rPr b="1" lang="ja-JP" sz="600">
                <a:solidFill>
                  <a:srgbClr val="3F3F3F"/>
                </a:solidFill>
                <a:latin typeface="Arial"/>
                <a:ea typeface="Arial"/>
                <a:cs typeface="Arial"/>
                <a:sym typeface="Arial"/>
              </a:rPr>
              <a:t>づ</a:t>
            </a:r>
            <a:endParaRPr/>
          </a:p>
        </p:txBody>
      </p:sp>
      <p:sp>
        <p:nvSpPr>
          <p:cNvPr id="256" name="Google Shape;256;p15"/>
          <p:cNvSpPr txBox="1"/>
          <p:nvPr/>
        </p:nvSpPr>
        <p:spPr>
          <a:xfrm>
            <a:off x="5030208" y="4269953"/>
            <a:ext cx="3192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せいかつ</a:t>
            </a:r>
            <a:endParaRPr/>
          </a:p>
        </p:txBody>
      </p:sp>
      <p:sp>
        <p:nvSpPr>
          <p:cNvPr id="257" name="Google Shape;257;p15"/>
          <p:cNvSpPr txBox="1"/>
          <p:nvPr/>
        </p:nvSpPr>
        <p:spPr>
          <a:xfrm>
            <a:off x="4131554" y="1322590"/>
            <a:ext cx="435900" cy="1230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800">
                <a:solidFill>
                  <a:schemeClr val="lt1"/>
                </a:solidFill>
                <a:latin typeface="Arial"/>
                <a:ea typeface="Arial"/>
                <a:cs typeface="Arial"/>
                <a:sym typeface="Arial"/>
              </a:rPr>
              <a:t>たいけん</a:t>
            </a:r>
            <a:endParaRPr/>
          </a:p>
        </p:txBody>
      </p:sp>
      <p:sp>
        <p:nvSpPr>
          <p:cNvPr id="258" name="Google Shape;258;p15"/>
          <p:cNvSpPr txBox="1"/>
          <p:nvPr/>
        </p:nvSpPr>
        <p:spPr>
          <a:xfrm>
            <a:off x="6325211" y="1327600"/>
            <a:ext cx="294000" cy="1230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800">
                <a:solidFill>
                  <a:schemeClr val="lt1"/>
                </a:solidFill>
                <a:latin typeface="Arial"/>
                <a:ea typeface="Arial"/>
                <a:cs typeface="Arial"/>
                <a:sym typeface="Arial"/>
              </a:rPr>
              <a:t>き</a:t>
            </a:r>
            <a:r>
              <a:rPr b="1" lang="ja-JP" sz="800">
                <a:solidFill>
                  <a:schemeClr val="lt1"/>
                </a:solidFill>
              </a:rPr>
              <a:t> </a:t>
            </a:r>
            <a:r>
              <a:rPr b="1" lang="ja-JP" sz="800">
                <a:solidFill>
                  <a:schemeClr val="lt1"/>
                </a:solidFill>
                <a:latin typeface="Arial"/>
                <a:ea typeface="Arial"/>
                <a:cs typeface="Arial"/>
                <a:sym typeface="Arial"/>
              </a:rPr>
              <a:t>づ</a:t>
            </a:r>
            <a:endParaRPr/>
          </a:p>
        </p:txBody>
      </p:sp>
      <p:sp>
        <p:nvSpPr>
          <p:cNvPr id="259" name="Google Shape;259;p15"/>
          <p:cNvSpPr txBox="1"/>
          <p:nvPr/>
        </p:nvSpPr>
        <p:spPr>
          <a:xfrm>
            <a:off x="5256635" y="3862820"/>
            <a:ext cx="435791"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800">
                <a:solidFill>
                  <a:schemeClr val="lt1"/>
                </a:solidFill>
                <a:latin typeface="Arial"/>
                <a:ea typeface="Arial"/>
                <a:cs typeface="Arial"/>
                <a:sym typeface="Arial"/>
              </a:rPr>
              <a:t>たいけん</a:t>
            </a:r>
            <a:endParaRPr/>
          </a:p>
        </p:txBody>
      </p:sp>
      <p:sp>
        <p:nvSpPr>
          <p:cNvPr id="260" name="Google Shape;260;p15"/>
          <p:cNvSpPr txBox="1"/>
          <p:nvPr/>
        </p:nvSpPr>
        <p:spPr>
          <a:xfrm>
            <a:off x="5824383" y="3860899"/>
            <a:ext cx="435791"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800">
                <a:solidFill>
                  <a:schemeClr val="lt1"/>
                </a:solidFill>
                <a:latin typeface="Arial"/>
                <a:ea typeface="Arial"/>
                <a:cs typeface="Arial"/>
                <a:sym typeface="Arial"/>
              </a:rPr>
              <a:t>ほうほう</a:t>
            </a:r>
            <a:endParaRPr/>
          </a:p>
        </p:txBody>
      </p:sp>
      <p:sp>
        <p:nvSpPr>
          <p:cNvPr id="261" name="Google Shape;261;p15"/>
          <p:cNvSpPr txBox="1"/>
          <p:nvPr/>
        </p:nvSpPr>
        <p:spPr>
          <a:xfrm>
            <a:off x="4603763" y="3860899"/>
            <a:ext cx="435791"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800">
                <a:solidFill>
                  <a:schemeClr val="lt1"/>
                </a:solidFill>
                <a:latin typeface="Arial"/>
                <a:ea typeface="Arial"/>
                <a:cs typeface="Arial"/>
                <a:sym typeface="Arial"/>
              </a:rPr>
              <a:t>かんが</a:t>
            </a:r>
            <a:endParaRPr/>
          </a:p>
        </p:txBody>
      </p:sp>
      <p:sp>
        <p:nvSpPr>
          <p:cNvPr id="262" name="Google Shape;262;p15"/>
          <p:cNvSpPr txBox="1"/>
          <p:nvPr/>
        </p:nvSpPr>
        <p:spPr>
          <a:xfrm>
            <a:off x="7460174" y="408079"/>
            <a:ext cx="625789" cy="303275"/>
          </a:xfrm>
          <a:prstGeom prst="rect">
            <a:avLst/>
          </a:prstGeom>
          <a:solidFill>
            <a:srgbClr val="5C810C"/>
          </a:solidFill>
          <a:ln cap="flat" cmpd="sng" w="19050">
            <a:solidFill>
              <a:srgbClr val="5C81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400">
                <a:solidFill>
                  <a:schemeClr val="lt1"/>
                </a:solidFill>
                <a:latin typeface="Arial"/>
                <a:ea typeface="Arial"/>
                <a:cs typeface="Arial"/>
                <a:sym typeface="Arial"/>
              </a:rPr>
              <a:t>名前</a:t>
            </a:r>
            <a:endParaRPr/>
          </a:p>
        </p:txBody>
      </p:sp>
      <p:sp>
        <p:nvSpPr>
          <p:cNvPr id="263" name="Google Shape;263;p15"/>
          <p:cNvSpPr txBox="1"/>
          <p:nvPr/>
        </p:nvSpPr>
        <p:spPr>
          <a:xfrm>
            <a:off x="4077596" y="1857000"/>
            <a:ext cx="1539015"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ja-JP" sz="1100" u="sng">
                <a:solidFill>
                  <a:srgbClr val="3F3F3F"/>
                </a:solidFill>
                <a:latin typeface="Arial"/>
                <a:ea typeface="Arial"/>
                <a:cs typeface="Arial"/>
                <a:sym typeface="Arial"/>
              </a:rPr>
              <a:t>体験したくらしや生活</a:t>
            </a:r>
            <a:endParaRPr/>
          </a:p>
        </p:txBody>
      </p:sp>
      <p:sp>
        <p:nvSpPr>
          <p:cNvPr id="264" name="Google Shape;264;p15"/>
          <p:cNvSpPr txBox="1"/>
          <p:nvPr/>
        </p:nvSpPr>
        <p:spPr>
          <a:xfrm>
            <a:off x="4062626" y="2614875"/>
            <a:ext cx="1895100" cy="169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ja-JP" sz="1100" u="sng">
                <a:solidFill>
                  <a:srgbClr val="3F3F3F"/>
                </a:solidFill>
                <a:latin typeface="Arial"/>
                <a:ea typeface="Arial"/>
                <a:cs typeface="Arial"/>
                <a:sym typeface="Arial"/>
              </a:rPr>
              <a:t>わかったこと、気付いたこと</a:t>
            </a:r>
            <a:endParaRPr/>
          </a:p>
        </p:txBody>
      </p:sp>
      <p:sp>
        <p:nvSpPr>
          <p:cNvPr id="265" name="Google Shape;265;p15"/>
          <p:cNvSpPr txBox="1"/>
          <p:nvPr/>
        </p:nvSpPr>
        <p:spPr>
          <a:xfrm>
            <a:off x="4062618" y="4332894"/>
            <a:ext cx="1539000" cy="169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ja-JP" sz="1100" u="sng">
                <a:solidFill>
                  <a:srgbClr val="3F3F3F"/>
                </a:solidFill>
                <a:latin typeface="Arial"/>
                <a:ea typeface="Arial"/>
                <a:cs typeface="Arial"/>
                <a:sym typeface="Arial"/>
              </a:rPr>
              <a:t>だれのくらしや生活？</a:t>
            </a:r>
            <a:endParaRPr/>
          </a:p>
        </p:txBody>
      </p:sp>
      <p:sp>
        <p:nvSpPr>
          <p:cNvPr id="266" name="Google Shape;266;p15"/>
          <p:cNvSpPr txBox="1"/>
          <p:nvPr/>
        </p:nvSpPr>
        <p:spPr>
          <a:xfrm>
            <a:off x="4068688" y="5091198"/>
            <a:ext cx="1743789" cy="1692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ja-JP" sz="1100" u="sng">
                <a:solidFill>
                  <a:srgbClr val="3F3F3F"/>
                </a:solidFill>
                <a:latin typeface="Arial"/>
                <a:ea typeface="Arial"/>
                <a:cs typeface="Arial"/>
                <a:sym typeface="Arial"/>
              </a:rPr>
              <a:t>どんな方法で体験する？</a:t>
            </a:r>
            <a:endParaRPr/>
          </a:p>
        </p:txBody>
      </p:sp>
      <p:sp>
        <p:nvSpPr>
          <p:cNvPr id="267" name="Google Shape;267;p15"/>
          <p:cNvSpPr txBox="1"/>
          <p:nvPr/>
        </p:nvSpPr>
        <p:spPr>
          <a:xfrm>
            <a:off x="4879079" y="5027664"/>
            <a:ext cx="319332" cy="9233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たいけん</a:t>
            </a:r>
            <a:endParaRPr/>
          </a:p>
        </p:txBody>
      </p:sp>
      <p:sp>
        <p:nvSpPr>
          <p:cNvPr id="268" name="Google Shape;268;p15"/>
          <p:cNvSpPr txBox="1"/>
          <p:nvPr/>
        </p:nvSpPr>
        <p:spPr>
          <a:xfrm>
            <a:off x="4464865" y="5022004"/>
            <a:ext cx="319332" cy="9233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3F3F3F"/>
                </a:solidFill>
                <a:latin typeface="Arial"/>
                <a:ea typeface="Arial"/>
                <a:cs typeface="Arial"/>
                <a:sym typeface="Arial"/>
              </a:rPr>
              <a:t>ほうほう</a:t>
            </a:r>
            <a:endParaRPr/>
          </a:p>
        </p:txBody>
      </p:sp>
      <p:sp>
        <p:nvSpPr>
          <p:cNvPr id="269" name="Google Shape;269;p15"/>
          <p:cNvSpPr/>
          <p:nvPr/>
        </p:nvSpPr>
        <p:spPr>
          <a:xfrm>
            <a:off x="4097096" y="2061420"/>
            <a:ext cx="5620879" cy="469707"/>
          </a:xfrm>
          <a:prstGeom prst="rect">
            <a:avLst/>
          </a:prstGeom>
          <a:solidFill>
            <a:srgbClr val="F8F9D7"/>
          </a:solidFill>
          <a:ln cap="flat" cmpd="sng" w="12700">
            <a:solidFill>
              <a:srgbClr val="5C810C"/>
            </a:solidFill>
            <a:prstDash val="dash"/>
            <a:miter lim="800000"/>
            <a:headEnd len="sm" w="sm" type="none"/>
            <a:tailEnd len="sm" w="sm" type="none"/>
          </a:ln>
        </p:spPr>
        <p:txBody>
          <a:bodyPr anchorCtr="0" anchor="t" bIns="0" lIns="91425" spcFirstLastPara="1" rIns="91425" wrap="square" tIns="36000">
            <a:noAutofit/>
          </a:bodyPr>
          <a:lstStyle/>
          <a:p>
            <a:pPr indent="0" lvl="0" marL="0" marR="0" rtl="0" algn="l">
              <a:spcBef>
                <a:spcPts val="0"/>
              </a:spcBef>
              <a:spcAft>
                <a:spcPts val="0"/>
              </a:spcAft>
              <a:buNone/>
            </a:pPr>
            <a:r>
              <a:t/>
            </a:r>
            <a:endParaRPr sz="1100">
              <a:solidFill>
                <a:srgbClr val="262626"/>
              </a:solidFill>
              <a:latin typeface="Arial"/>
              <a:ea typeface="Arial"/>
              <a:cs typeface="Arial"/>
              <a:sym typeface="Arial"/>
            </a:endParaRPr>
          </a:p>
        </p:txBody>
      </p:sp>
      <p:sp>
        <p:nvSpPr>
          <p:cNvPr id="270" name="Google Shape;270;p15"/>
          <p:cNvSpPr/>
          <p:nvPr/>
        </p:nvSpPr>
        <p:spPr>
          <a:xfrm>
            <a:off x="4087975" y="2821571"/>
            <a:ext cx="5629999" cy="864446"/>
          </a:xfrm>
          <a:prstGeom prst="rect">
            <a:avLst/>
          </a:prstGeom>
          <a:solidFill>
            <a:srgbClr val="F8F9D7"/>
          </a:solidFill>
          <a:ln cap="flat" cmpd="sng" w="12700">
            <a:solidFill>
              <a:srgbClr val="5C810C"/>
            </a:solidFill>
            <a:prstDash val="dash"/>
            <a:miter lim="800000"/>
            <a:headEnd len="sm" w="sm" type="none"/>
            <a:tailEnd len="sm" w="sm" type="none"/>
          </a:ln>
        </p:spPr>
        <p:txBody>
          <a:bodyPr anchorCtr="0" anchor="t" bIns="0" lIns="91425" spcFirstLastPara="1" rIns="91425" wrap="square" tIns="36000">
            <a:noAutofit/>
          </a:bodyPr>
          <a:lstStyle/>
          <a:p>
            <a:pPr indent="0" lvl="0" marL="0" marR="0" rtl="0" algn="l">
              <a:spcBef>
                <a:spcPts val="0"/>
              </a:spcBef>
              <a:spcAft>
                <a:spcPts val="0"/>
              </a:spcAft>
              <a:buNone/>
            </a:pPr>
            <a:r>
              <a:t/>
            </a:r>
            <a:endParaRPr sz="1100">
              <a:solidFill>
                <a:srgbClr val="262626"/>
              </a:solidFill>
              <a:latin typeface="Arial"/>
              <a:ea typeface="Arial"/>
              <a:cs typeface="Arial"/>
              <a:sym typeface="Arial"/>
            </a:endParaRPr>
          </a:p>
        </p:txBody>
      </p:sp>
      <p:sp>
        <p:nvSpPr>
          <p:cNvPr id="271" name="Google Shape;271;p15"/>
          <p:cNvSpPr/>
          <p:nvPr/>
        </p:nvSpPr>
        <p:spPr>
          <a:xfrm>
            <a:off x="8085963" y="408079"/>
            <a:ext cx="1704370" cy="303275"/>
          </a:xfrm>
          <a:prstGeom prst="rect">
            <a:avLst/>
          </a:prstGeom>
          <a:solidFill>
            <a:schemeClr val="lt1"/>
          </a:solidFill>
          <a:ln cap="flat" cmpd="sng" w="19050">
            <a:solidFill>
              <a:srgbClr val="5C81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262626"/>
              </a:solidFill>
              <a:latin typeface="Arial"/>
              <a:ea typeface="Arial"/>
              <a:cs typeface="Arial"/>
              <a:sym typeface="Arial"/>
            </a:endParaRPr>
          </a:p>
        </p:txBody>
      </p:sp>
      <p:sp>
        <p:nvSpPr>
          <p:cNvPr id="272" name="Google Shape;272;p15"/>
          <p:cNvSpPr/>
          <p:nvPr/>
        </p:nvSpPr>
        <p:spPr>
          <a:xfrm>
            <a:off x="7460174" y="104804"/>
            <a:ext cx="2330159" cy="303275"/>
          </a:xfrm>
          <a:prstGeom prst="rect">
            <a:avLst/>
          </a:prstGeom>
          <a:solidFill>
            <a:schemeClr val="lt1"/>
          </a:solidFill>
          <a:ln cap="flat" cmpd="sng" w="19050">
            <a:solidFill>
              <a:srgbClr val="5C810C"/>
            </a:solidFill>
            <a:prstDash val="solid"/>
            <a:miter lim="800000"/>
            <a:headEnd len="sm" w="sm" type="none"/>
            <a:tailEnd len="sm" w="sm" type="none"/>
          </a:ln>
        </p:spPr>
        <p:txBody>
          <a:bodyPr anchorCtr="0" anchor="ctr" bIns="45700" lIns="180000" spcFirstLastPara="1" rIns="180000" wrap="square" tIns="45700">
            <a:noAutofit/>
          </a:bodyPr>
          <a:lstStyle/>
          <a:p>
            <a:pPr indent="0" lvl="0" marL="0" marR="0" rtl="0" algn="just">
              <a:spcBef>
                <a:spcPts val="0"/>
              </a:spcBef>
              <a:spcAft>
                <a:spcPts val="0"/>
              </a:spcAft>
              <a:buNone/>
            </a:pPr>
            <a:r>
              <a:rPr lang="ja-JP" sz="1400">
                <a:solidFill>
                  <a:srgbClr val="262626"/>
                </a:solidFill>
                <a:latin typeface="Arial"/>
                <a:ea typeface="Arial"/>
                <a:cs typeface="Arial"/>
                <a:sym typeface="Arial"/>
              </a:rPr>
              <a:t>　年　組　番</a:t>
            </a:r>
            <a:endParaRPr/>
          </a:p>
        </p:txBody>
      </p:sp>
      <p:sp>
        <p:nvSpPr>
          <p:cNvPr id="273" name="Google Shape;273;p15"/>
          <p:cNvSpPr/>
          <p:nvPr/>
        </p:nvSpPr>
        <p:spPr>
          <a:xfrm>
            <a:off x="4086717" y="4534703"/>
            <a:ext cx="5620879" cy="469707"/>
          </a:xfrm>
          <a:prstGeom prst="rect">
            <a:avLst/>
          </a:prstGeom>
          <a:solidFill>
            <a:srgbClr val="F8F9D7"/>
          </a:solidFill>
          <a:ln cap="flat" cmpd="sng" w="12700">
            <a:solidFill>
              <a:srgbClr val="5C810C"/>
            </a:solidFill>
            <a:prstDash val="dash"/>
            <a:miter lim="800000"/>
            <a:headEnd len="sm" w="sm" type="none"/>
            <a:tailEnd len="sm" w="sm" type="none"/>
          </a:ln>
        </p:spPr>
        <p:txBody>
          <a:bodyPr anchorCtr="0" anchor="t" bIns="0" lIns="91425" spcFirstLastPara="1" rIns="91425" wrap="square" tIns="36000">
            <a:noAutofit/>
          </a:bodyPr>
          <a:lstStyle/>
          <a:p>
            <a:pPr indent="0" lvl="0" marL="0" marR="0" rtl="0" algn="l">
              <a:spcBef>
                <a:spcPts val="0"/>
              </a:spcBef>
              <a:spcAft>
                <a:spcPts val="0"/>
              </a:spcAft>
              <a:buNone/>
            </a:pPr>
            <a:r>
              <a:t/>
            </a:r>
            <a:endParaRPr sz="1100">
              <a:solidFill>
                <a:srgbClr val="262626"/>
              </a:solidFill>
              <a:latin typeface="Arial"/>
              <a:ea typeface="Arial"/>
              <a:cs typeface="Arial"/>
              <a:sym typeface="Arial"/>
            </a:endParaRPr>
          </a:p>
        </p:txBody>
      </p:sp>
      <p:sp>
        <p:nvSpPr>
          <p:cNvPr id="274" name="Google Shape;274;p15"/>
          <p:cNvSpPr/>
          <p:nvPr/>
        </p:nvSpPr>
        <p:spPr>
          <a:xfrm>
            <a:off x="4077596" y="5294854"/>
            <a:ext cx="5629999" cy="864446"/>
          </a:xfrm>
          <a:prstGeom prst="rect">
            <a:avLst/>
          </a:prstGeom>
          <a:solidFill>
            <a:srgbClr val="F8F9D7"/>
          </a:solidFill>
          <a:ln cap="flat" cmpd="sng" w="12700">
            <a:solidFill>
              <a:srgbClr val="5C810C"/>
            </a:solidFill>
            <a:prstDash val="dash"/>
            <a:miter lim="800000"/>
            <a:headEnd len="sm" w="sm" type="none"/>
            <a:tailEnd len="sm" w="sm" type="none"/>
          </a:ln>
        </p:spPr>
        <p:txBody>
          <a:bodyPr anchorCtr="0" anchor="t" bIns="0" lIns="91425" spcFirstLastPara="1" rIns="91425" wrap="square" tIns="36000">
            <a:noAutofit/>
          </a:bodyPr>
          <a:lstStyle/>
          <a:p>
            <a:pPr indent="0" lvl="0" marL="0" marR="0" rtl="0" algn="l">
              <a:spcBef>
                <a:spcPts val="0"/>
              </a:spcBef>
              <a:spcAft>
                <a:spcPts val="0"/>
              </a:spcAft>
              <a:buNone/>
            </a:pPr>
            <a:r>
              <a:t/>
            </a:r>
            <a:endParaRPr sz="1100">
              <a:solidFill>
                <a:srgbClr val="262626"/>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16"/>
          <p:cNvPicPr preferRelativeResize="0"/>
          <p:nvPr/>
        </p:nvPicPr>
        <p:blipFill rotWithShape="1">
          <a:blip r:embed="rId3">
            <a:alphaModFix/>
          </a:blip>
          <a:srcRect b="0" l="0" r="0" t="0"/>
          <a:stretch/>
        </p:blipFill>
        <p:spPr>
          <a:xfrm>
            <a:off x="9245767" y="6356351"/>
            <a:ext cx="491259" cy="365125"/>
          </a:xfrm>
          <a:prstGeom prst="rect">
            <a:avLst/>
          </a:prstGeom>
          <a:noFill/>
          <a:ln>
            <a:noFill/>
          </a:ln>
        </p:spPr>
      </p:pic>
      <p:sp>
        <p:nvSpPr>
          <p:cNvPr id="280" name="Google Shape;280;p16"/>
          <p:cNvSpPr txBox="1"/>
          <p:nvPr/>
        </p:nvSpPr>
        <p:spPr>
          <a:xfrm>
            <a:off x="9359899" y="6356352"/>
            <a:ext cx="262997"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ja-JP" sz="1200">
                <a:solidFill>
                  <a:srgbClr val="262626"/>
                </a:solidFill>
                <a:latin typeface="Arial"/>
                <a:ea typeface="Arial"/>
                <a:cs typeface="Arial"/>
                <a:sym typeface="Arial"/>
              </a:rPr>
              <a:t>‹#›</a:t>
            </a:fld>
            <a:endParaRPr b="1" sz="1200">
              <a:solidFill>
                <a:srgbClr val="262626"/>
              </a:solidFill>
              <a:latin typeface="Arial"/>
              <a:ea typeface="Arial"/>
              <a:cs typeface="Arial"/>
              <a:sym typeface="Arial"/>
            </a:endParaRPr>
          </a:p>
        </p:txBody>
      </p:sp>
      <p:sp>
        <p:nvSpPr>
          <p:cNvPr id="281" name="Google Shape;281;p16"/>
          <p:cNvSpPr/>
          <p:nvPr/>
        </p:nvSpPr>
        <p:spPr>
          <a:xfrm>
            <a:off x="257291" y="1652759"/>
            <a:ext cx="4288353" cy="571875"/>
          </a:xfrm>
          <a:prstGeom prst="rect">
            <a:avLst/>
          </a:prstGeom>
          <a:solidFill>
            <a:schemeClr val="lt1"/>
          </a:solidFill>
          <a:ln cap="flat" cmpd="sng" w="25400">
            <a:solidFill>
              <a:srgbClr val="5C810C"/>
            </a:solidFill>
            <a:prstDash val="solid"/>
            <a:miter lim="800000"/>
            <a:headEnd len="sm" w="sm" type="none"/>
            <a:tailEnd len="sm" w="sm" type="none"/>
          </a:ln>
        </p:spPr>
        <p:txBody>
          <a:bodyPr anchorCtr="0" anchor="t" bIns="72000" lIns="91425" spcFirstLastPara="1" rIns="91425" wrap="square" tIns="432000">
            <a:noAutofit/>
          </a:bodyPr>
          <a:lstStyle/>
          <a:p>
            <a:pPr indent="0" lvl="0" marL="0" marR="0" rtl="0" algn="l">
              <a:lnSpc>
                <a:spcPct val="150000"/>
              </a:lnSpc>
              <a:spcBef>
                <a:spcPts val="0"/>
              </a:spcBef>
              <a:spcAft>
                <a:spcPts val="0"/>
              </a:spcAft>
              <a:buNone/>
            </a:pPr>
            <a:r>
              <a:t/>
            </a:r>
            <a:endParaRPr sz="1200">
              <a:solidFill>
                <a:srgbClr val="3F3F3F"/>
              </a:solidFill>
              <a:latin typeface="Arial"/>
              <a:ea typeface="Arial"/>
              <a:cs typeface="Arial"/>
              <a:sym typeface="Arial"/>
            </a:endParaRPr>
          </a:p>
        </p:txBody>
      </p:sp>
      <p:sp>
        <p:nvSpPr>
          <p:cNvPr id="282" name="Google Shape;282;p16"/>
          <p:cNvSpPr txBox="1"/>
          <p:nvPr/>
        </p:nvSpPr>
        <p:spPr>
          <a:xfrm>
            <a:off x="257292" y="1372911"/>
            <a:ext cx="4288351" cy="259555"/>
          </a:xfrm>
          <a:prstGeom prst="rect">
            <a:avLst/>
          </a:prstGeom>
          <a:solidFill>
            <a:srgbClr val="5C810C"/>
          </a:solidFill>
          <a:ln cap="flat" cmpd="sng" w="25400">
            <a:solidFill>
              <a:srgbClr val="5C810C"/>
            </a:solidFill>
            <a:prstDash val="solid"/>
            <a:miter lim="800000"/>
            <a:headEnd len="sm" w="sm" type="none"/>
            <a:tailEnd len="sm" w="sm" type="none"/>
          </a:ln>
        </p:spPr>
        <p:txBody>
          <a:bodyPr anchorCtr="0" anchor="ctr" bIns="0" lIns="91425" spcFirstLastPara="1" rIns="91425" wrap="square" tIns="72000">
            <a:noAutofit/>
          </a:bodyPr>
          <a:lstStyle/>
          <a:p>
            <a:pPr indent="0" lvl="0" marL="0" marR="0" rtl="0" algn="ctr">
              <a:spcBef>
                <a:spcPts val="0"/>
              </a:spcBef>
              <a:spcAft>
                <a:spcPts val="0"/>
              </a:spcAft>
              <a:buNone/>
            </a:pPr>
            <a:r>
              <a:rPr b="1" lang="ja-JP" sz="1200">
                <a:solidFill>
                  <a:schemeClr val="lt1"/>
                </a:solidFill>
                <a:latin typeface="Arial"/>
                <a:ea typeface="Arial"/>
                <a:cs typeface="Arial"/>
                <a:sym typeface="Arial"/>
              </a:rPr>
              <a:t>まわりにいる人（１）</a:t>
            </a:r>
            <a:endParaRPr/>
          </a:p>
        </p:txBody>
      </p:sp>
      <p:cxnSp>
        <p:nvCxnSpPr>
          <p:cNvPr id="283" name="Google Shape;283;p16"/>
          <p:cNvCxnSpPr/>
          <p:nvPr/>
        </p:nvCxnSpPr>
        <p:spPr>
          <a:xfrm>
            <a:off x="4723947" y="1386030"/>
            <a:ext cx="0" cy="5358142"/>
          </a:xfrm>
          <a:prstGeom prst="straightConnector1">
            <a:avLst/>
          </a:prstGeom>
          <a:noFill/>
          <a:ln cap="flat" cmpd="sng" w="25400">
            <a:solidFill>
              <a:srgbClr val="5C810C"/>
            </a:solidFill>
            <a:prstDash val="dash"/>
            <a:miter lim="800000"/>
            <a:headEnd len="sm" w="sm" type="none"/>
            <a:tailEnd len="sm" w="sm" type="none"/>
          </a:ln>
        </p:spPr>
      </p:cxnSp>
      <p:sp>
        <p:nvSpPr>
          <p:cNvPr id="284" name="Google Shape;284;p16"/>
          <p:cNvSpPr txBox="1"/>
          <p:nvPr/>
        </p:nvSpPr>
        <p:spPr>
          <a:xfrm>
            <a:off x="257291" y="2544680"/>
            <a:ext cx="4288351" cy="259555"/>
          </a:xfrm>
          <a:prstGeom prst="rect">
            <a:avLst/>
          </a:prstGeom>
          <a:solidFill>
            <a:srgbClr val="5C810C"/>
          </a:solidFill>
          <a:ln cap="flat" cmpd="sng" w="25400">
            <a:solidFill>
              <a:srgbClr val="5C810C"/>
            </a:solidFill>
            <a:prstDash val="solid"/>
            <a:miter lim="800000"/>
            <a:headEnd len="sm" w="sm" type="none"/>
            <a:tailEnd len="sm" w="sm" type="none"/>
          </a:ln>
        </p:spPr>
        <p:txBody>
          <a:bodyPr anchorCtr="0" anchor="ctr" bIns="0" lIns="91425" spcFirstLastPara="1" rIns="91425" wrap="square" tIns="72000">
            <a:noAutofit/>
          </a:bodyPr>
          <a:lstStyle/>
          <a:p>
            <a:pPr indent="0" lvl="0" marL="0" marR="0" rtl="0" algn="ctr">
              <a:spcBef>
                <a:spcPts val="0"/>
              </a:spcBef>
              <a:spcAft>
                <a:spcPts val="0"/>
              </a:spcAft>
              <a:buNone/>
            </a:pPr>
            <a:r>
              <a:rPr b="1" lang="ja-JP" sz="1200">
                <a:solidFill>
                  <a:schemeClr val="lt1"/>
                </a:solidFill>
                <a:latin typeface="Arial"/>
                <a:ea typeface="Arial"/>
                <a:cs typeface="Arial"/>
                <a:sym typeface="Arial"/>
              </a:rPr>
              <a:t>気付いたことはなんだろう？</a:t>
            </a:r>
            <a:endParaRPr/>
          </a:p>
        </p:txBody>
      </p:sp>
      <p:sp>
        <p:nvSpPr>
          <p:cNvPr id="285" name="Google Shape;285;p16"/>
          <p:cNvSpPr/>
          <p:nvPr/>
        </p:nvSpPr>
        <p:spPr>
          <a:xfrm>
            <a:off x="2092122" y="2290217"/>
            <a:ext cx="449254" cy="181585"/>
          </a:xfrm>
          <a:prstGeom prst="downArrow">
            <a:avLst>
              <a:gd fmla="val 50000" name="adj1"/>
              <a:gd fmla="val 50000" name="adj2"/>
            </a:avLst>
          </a:prstGeom>
          <a:solidFill>
            <a:srgbClr val="5C810C"/>
          </a:solidFill>
          <a:ln cap="flat" cmpd="sng" w="19050">
            <a:solidFill>
              <a:srgbClr val="5C81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6" name="Google Shape;286;p16"/>
          <p:cNvSpPr/>
          <p:nvPr/>
        </p:nvSpPr>
        <p:spPr>
          <a:xfrm>
            <a:off x="2075717" y="3472883"/>
            <a:ext cx="449254" cy="181585"/>
          </a:xfrm>
          <a:prstGeom prst="downArrow">
            <a:avLst>
              <a:gd fmla="val 50000" name="adj1"/>
              <a:gd fmla="val 50000" name="adj2"/>
            </a:avLst>
          </a:prstGeom>
          <a:solidFill>
            <a:srgbClr val="5C810C"/>
          </a:solidFill>
          <a:ln cap="flat" cmpd="sng" w="19050">
            <a:solidFill>
              <a:srgbClr val="5C81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 name="Google Shape;287;p16"/>
          <p:cNvSpPr txBox="1"/>
          <p:nvPr/>
        </p:nvSpPr>
        <p:spPr>
          <a:xfrm>
            <a:off x="257290" y="3723341"/>
            <a:ext cx="4288351" cy="259555"/>
          </a:xfrm>
          <a:prstGeom prst="rect">
            <a:avLst/>
          </a:prstGeom>
          <a:solidFill>
            <a:srgbClr val="5C810C"/>
          </a:solidFill>
          <a:ln cap="flat" cmpd="sng" w="25400">
            <a:solidFill>
              <a:srgbClr val="5C810C"/>
            </a:solidFill>
            <a:prstDash val="solid"/>
            <a:miter lim="800000"/>
            <a:headEnd len="sm" w="sm" type="none"/>
            <a:tailEnd len="sm" w="sm" type="none"/>
          </a:ln>
        </p:spPr>
        <p:txBody>
          <a:bodyPr anchorCtr="0" anchor="ctr" bIns="0" lIns="91425" spcFirstLastPara="1" rIns="91425" wrap="square" tIns="72000">
            <a:noAutofit/>
          </a:bodyPr>
          <a:lstStyle/>
          <a:p>
            <a:pPr indent="0" lvl="0" marL="0" marR="0" rtl="0" algn="ctr">
              <a:spcBef>
                <a:spcPts val="0"/>
              </a:spcBef>
              <a:spcAft>
                <a:spcPts val="0"/>
              </a:spcAft>
              <a:buNone/>
            </a:pPr>
            <a:r>
              <a:rPr b="1" lang="ja-JP" sz="1200">
                <a:solidFill>
                  <a:schemeClr val="lt1"/>
                </a:solidFill>
                <a:latin typeface="Arial"/>
                <a:ea typeface="Arial"/>
                <a:cs typeface="Arial"/>
                <a:sym typeface="Arial"/>
              </a:rPr>
              <a:t>それはなぜだろう？</a:t>
            </a:r>
            <a:endParaRPr/>
          </a:p>
        </p:txBody>
      </p:sp>
      <p:sp>
        <p:nvSpPr>
          <p:cNvPr id="288" name="Google Shape;288;p16"/>
          <p:cNvSpPr/>
          <p:nvPr/>
        </p:nvSpPr>
        <p:spPr>
          <a:xfrm>
            <a:off x="2075717" y="4649691"/>
            <a:ext cx="449254" cy="181585"/>
          </a:xfrm>
          <a:prstGeom prst="downArrow">
            <a:avLst>
              <a:gd fmla="val 50000" name="adj1"/>
              <a:gd fmla="val 50000" name="adj2"/>
            </a:avLst>
          </a:prstGeom>
          <a:solidFill>
            <a:srgbClr val="5C810C"/>
          </a:solidFill>
          <a:ln cap="flat" cmpd="sng" w="19050">
            <a:solidFill>
              <a:srgbClr val="5C81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 name="Google Shape;289;p16"/>
          <p:cNvSpPr/>
          <p:nvPr/>
        </p:nvSpPr>
        <p:spPr>
          <a:xfrm>
            <a:off x="257289" y="5165338"/>
            <a:ext cx="4288500" cy="1584300"/>
          </a:xfrm>
          <a:prstGeom prst="rect">
            <a:avLst/>
          </a:prstGeom>
          <a:solidFill>
            <a:schemeClr val="lt1"/>
          </a:solidFill>
          <a:ln cap="flat" cmpd="sng" w="25400">
            <a:solidFill>
              <a:srgbClr val="5C810C"/>
            </a:solidFill>
            <a:prstDash val="solid"/>
            <a:miter lim="800000"/>
            <a:headEnd len="sm" w="sm" type="none"/>
            <a:tailEnd len="sm" w="sm" type="none"/>
          </a:ln>
        </p:spPr>
        <p:txBody>
          <a:bodyPr anchorCtr="0" anchor="t" bIns="72000" lIns="91425" spcFirstLastPara="1" rIns="91425" wrap="square" tIns="36000">
            <a:noAutofit/>
          </a:bodyPr>
          <a:lstStyle/>
          <a:p>
            <a:pPr indent="0" lvl="0" marL="0" marR="0" rtl="0" algn="l">
              <a:lnSpc>
                <a:spcPct val="150000"/>
              </a:lnSpc>
              <a:spcBef>
                <a:spcPts val="0"/>
              </a:spcBef>
              <a:spcAft>
                <a:spcPts val="0"/>
              </a:spcAft>
              <a:buNone/>
            </a:pPr>
            <a:r>
              <a:rPr lang="ja-JP" sz="1000" u="sng">
                <a:solidFill>
                  <a:srgbClr val="3F3F3F"/>
                </a:solidFill>
                <a:latin typeface="Arial"/>
                <a:ea typeface="Arial"/>
                <a:cs typeface="Arial"/>
                <a:sym typeface="Arial"/>
              </a:rPr>
              <a:t>仕組み</a:t>
            </a:r>
            <a:endParaRPr sz="1000" u="sng">
              <a:solidFill>
                <a:srgbClr val="3F3F3F"/>
              </a:solidFill>
              <a:latin typeface="Arial"/>
              <a:ea typeface="Arial"/>
              <a:cs typeface="Arial"/>
              <a:sym typeface="Arial"/>
            </a:endParaRPr>
          </a:p>
          <a:p>
            <a:pPr indent="0" lvl="0" marL="0" marR="0" rtl="0" algn="l">
              <a:lnSpc>
                <a:spcPct val="150000"/>
              </a:lnSpc>
              <a:spcBef>
                <a:spcPts val="0"/>
              </a:spcBef>
              <a:spcAft>
                <a:spcPts val="0"/>
              </a:spcAft>
              <a:buNone/>
            </a:pPr>
            <a:r>
              <a:t/>
            </a:r>
            <a:endParaRPr sz="1100">
              <a:solidFill>
                <a:srgbClr val="3F3F3F"/>
              </a:solidFill>
              <a:latin typeface="Arial"/>
              <a:ea typeface="Arial"/>
              <a:cs typeface="Arial"/>
              <a:sym typeface="Arial"/>
            </a:endParaRPr>
          </a:p>
          <a:p>
            <a:pPr indent="0" lvl="0" marL="0" marR="0" rtl="0" algn="l">
              <a:lnSpc>
                <a:spcPct val="150000"/>
              </a:lnSpc>
              <a:spcBef>
                <a:spcPts val="0"/>
              </a:spcBef>
              <a:spcAft>
                <a:spcPts val="0"/>
              </a:spcAft>
              <a:buNone/>
            </a:pPr>
            <a:r>
              <a:t/>
            </a:r>
            <a:endParaRPr sz="1100">
              <a:solidFill>
                <a:srgbClr val="3F3F3F"/>
              </a:solidFill>
              <a:latin typeface="Arial"/>
              <a:ea typeface="Arial"/>
              <a:cs typeface="Arial"/>
              <a:sym typeface="Arial"/>
            </a:endParaRPr>
          </a:p>
          <a:p>
            <a:pPr indent="0" lvl="0" marL="0" marR="0" rtl="0" algn="l">
              <a:lnSpc>
                <a:spcPct val="150000"/>
              </a:lnSpc>
              <a:spcBef>
                <a:spcPts val="0"/>
              </a:spcBef>
              <a:spcAft>
                <a:spcPts val="0"/>
              </a:spcAft>
              <a:buNone/>
            </a:pPr>
            <a:r>
              <a:rPr lang="ja-JP" sz="1000" u="sng">
                <a:solidFill>
                  <a:srgbClr val="3F3F3F"/>
                </a:solidFill>
                <a:latin typeface="Arial"/>
                <a:ea typeface="Arial"/>
                <a:cs typeface="Arial"/>
                <a:sym typeface="Arial"/>
              </a:rPr>
              <a:t>行動</a:t>
            </a:r>
            <a:endParaRPr sz="1000" u="sng">
              <a:solidFill>
                <a:srgbClr val="3F3F3F"/>
              </a:solidFill>
              <a:latin typeface="Arial"/>
              <a:ea typeface="Arial"/>
              <a:cs typeface="Arial"/>
              <a:sym typeface="Arial"/>
            </a:endParaRPr>
          </a:p>
        </p:txBody>
      </p:sp>
      <p:sp>
        <p:nvSpPr>
          <p:cNvPr id="290" name="Google Shape;290;p16"/>
          <p:cNvSpPr txBox="1"/>
          <p:nvPr/>
        </p:nvSpPr>
        <p:spPr>
          <a:xfrm>
            <a:off x="257300" y="4850377"/>
            <a:ext cx="4288500" cy="303300"/>
          </a:xfrm>
          <a:prstGeom prst="rect">
            <a:avLst/>
          </a:prstGeom>
          <a:solidFill>
            <a:srgbClr val="5C810C"/>
          </a:solidFill>
          <a:ln cap="flat" cmpd="sng" w="25400">
            <a:solidFill>
              <a:srgbClr val="5C810C"/>
            </a:solidFill>
            <a:prstDash val="solid"/>
            <a:miter lim="800000"/>
            <a:headEnd len="sm" w="sm" type="none"/>
            <a:tailEnd len="sm" w="sm" type="none"/>
          </a:ln>
        </p:spPr>
        <p:txBody>
          <a:bodyPr anchorCtr="0" anchor="ctr" bIns="0" lIns="91425" spcFirstLastPara="1" rIns="91425" wrap="square" tIns="72000">
            <a:noAutofit/>
          </a:bodyPr>
          <a:lstStyle/>
          <a:p>
            <a:pPr indent="0" lvl="0" marL="0" marR="0" rtl="0" algn="ctr">
              <a:spcBef>
                <a:spcPts val="0"/>
              </a:spcBef>
              <a:spcAft>
                <a:spcPts val="0"/>
              </a:spcAft>
              <a:buNone/>
            </a:pPr>
            <a:r>
              <a:rPr b="1" lang="ja-JP" sz="1100">
                <a:solidFill>
                  <a:schemeClr val="lt1"/>
                </a:solidFill>
                <a:latin typeface="Arial"/>
                <a:ea typeface="Arial"/>
                <a:cs typeface="Arial"/>
                <a:sym typeface="Arial"/>
              </a:rPr>
              <a:t>どんな仕組みや⾏動があると、くらしやすいまちになるかな？</a:t>
            </a:r>
            <a:endParaRPr sz="1300"/>
          </a:p>
        </p:txBody>
      </p:sp>
      <p:sp>
        <p:nvSpPr>
          <p:cNvPr id="291" name="Google Shape;291;p16"/>
          <p:cNvSpPr/>
          <p:nvPr/>
        </p:nvSpPr>
        <p:spPr>
          <a:xfrm>
            <a:off x="257288" y="2826471"/>
            <a:ext cx="4288353" cy="571875"/>
          </a:xfrm>
          <a:prstGeom prst="rect">
            <a:avLst/>
          </a:prstGeom>
          <a:solidFill>
            <a:schemeClr val="lt1"/>
          </a:solidFill>
          <a:ln cap="flat" cmpd="sng" w="25400">
            <a:solidFill>
              <a:srgbClr val="5C810C"/>
            </a:solidFill>
            <a:prstDash val="solid"/>
            <a:miter lim="800000"/>
            <a:headEnd len="sm" w="sm" type="none"/>
            <a:tailEnd len="sm" w="sm" type="none"/>
          </a:ln>
        </p:spPr>
        <p:txBody>
          <a:bodyPr anchorCtr="0" anchor="t" bIns="72000" lIns="91425" spcFirstLastPara="1" rIns="91425" wrap="square" tIns="432000">
            <a:noAutofit/>
          </a:bodyPr>
          <a:lstStyle/>
          <a:p>
            <a:pPr indent="0" lvl="0" marL="0" marR="0" rtl="0" algn="l">
              <a:lnSpc>
                <a:spcPct val="150000"/>
              </a:lnSpc>
              <a:spcBef>
                <a:spcPts val="0"/>
              </a:spcBef>
              <a:spcAft>
                <a:spcPts val="0"/>
              </a:spcAft>
              <a:buNone/>
            </a:pPr>
            <a:r>
              <a:t/>
            </a:r>
            <a:endParaRPr sz="1200">
              <a:solidFill>
                <a:srgbClr val="3F3F3F"/>
              </a:solidFill>
              <a:latin typeface="Arial"/>
              <a:ea typeface="Arial"/>
              <a:cs typeface="Arial"/>
              <a:sym typeface="Arial"/>
            </a:endParaRPr>
          </a:p>
        </p:txBody>
      </p:sp>
      <p:sp>
        <p:nvSpPr>
          <p:cNvPr id="292" name="Google Shape;292;p16"/>
          <p:cNvSpPr/>
          <p:nvPr/>
        </p:nvSpPr>
        <p:spPr>
          <a:xfrm>
            <a:off x="257288" y="4001733"/>
            <a:ext cx="4288353" cy="571875"/>
          </a:xfrm>
          <a:prstGeom prst="rect">
            <a:avLst/>
          </a:prstGeom>
          <a:solidFill>
            <a:schemeClr val="lt1"/>
          </a:solidFill>
          <a:ln cap="flat" cmpd="sng" w="25400">
            <a:solidFill>
              <a:srgbClr val="5C810C"/>
            </a:solidFill>
            <a:prstDash val="solid"/>
            <a:miter lim="800000"/>
            <a:headEnd len="sm" w="sm" type="none"/>
            <a:tailEnd len="sm" w="sm" type="none"/>
          </a:ln>
        </p:spPr>
        <p:txBody>
          <a:bodyPr anchorCtr="0" anchor="t" bIns="72000" lIns="91425" spcFirstLastPara="1" rIns="91425" wrap="square" tIns="432000">
            <a:noAutofit/>
          </a:bodyPr>
          <a:lstStyle/>
          <a:p>
            <a:pPr indent="0" lvl="0" marL="0" marR="0" rtl="0" algn="l">
              <a:lnSpc>
                <a:spcPct val="150000"/>
              </a:lnSpc>
              <a:spcBef>
                <a:spcPts val="0"/>
              </a:spcBef>
              <a:spcAft>
                <a:spcPts val="0"/>
              </a:spcAft>
              <a:buNone/>
            </a:pPr>
            <a:r>
              <a:t/>
            </a:r>
            <a:endParaRPr sz="1200">
              <a:solidFill>
                <a:srgbClr val="3F3F3F"/>
              </a:solidFill>
              <a:latin typeface="Arial"/>
              <a:ea typeface="Arial"/>
              <a:cs typeface="Arial"/>
              <a:sym typeface="Arial"/>
            </a:endParaRPr>
          </a:p>
        </p:txBody>
      </p:sp>
      <p:sp>
        <p:nvSpPr>
          <p:cNvPr id="293" name="Google Shape;293;p16"/>
          <p:cNvSpPr txBox="1"/>
          <p:nvPr/>
        </p:nvSpPr>
        <p:spPr>
          <a:xfrm>
            <a:off x="2414502" y="1372636"/>
            <a:ext cx="435900" cy="1077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700">
                <a:solidFill>
                  <a:schemeClr val="lt1"/>
                </a:solidFill>
                <a:latin typeface="Arial"/>
                <a:ea typeface="Arial"/>
                <a:cs typeface="Arial"/>
                <a:sym typeface="Arial"/>
              </a:rPr>
              <a:t>ひと</a:t>
            </a:r>
            <a:endParaRPr/>
          </a:p>
        </p:txBody>
      </p:sp>
      <p:sp>
        <p:nvSpPr>
          <p:cNvPr id="294" name="Google Shape;294;p16"/>
          <p:cNvSpPr txBox="1"/>
          <p:nvPr/>
        </p:nvSpPr>
        <p:spPr>
          <a:xfrm>
            <a:off x="1444800" y="2542050"/>
            <a:ext cx="243000" cy="1077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700">
                <a:solidFill>
                  <a:schemeClr val="lt1"/>
                </a:solidFill>
                <a:latin typeface="Arial"/>
                <a:ea typeface="Arial"/>
                <a:cs typeface="Arial"/>
                <a:sym typeface="Arial"/>
              </a:rPr>
              <a:t>き</a:t>
            </a:r>
            <a:r>
              <a:rPr b="1" lang="ja-JP" sz="700">
                <a:solidFill>
                  <a:schemeClr val="lt1"/>
                </a:solidFill>
              </a:rPr>
              <a:t> </a:t>
            </a:r>
            <a:r>
              <a:rPr b="1" lang="ja-JP" sz="700">
                <a:solidFill>
                  <a:schemeClr val="lt1"/>
                </a:solidFill>
                <a:latin typeface="Arial"/>
                <a:ea typeface="Arial"/>
                <a:cs typeface="Arial"/>
                <a:sym typeface="Arial"/>
              </a:rPr>
              <a:t>づ</a:t>
            </a:r>
            <a:endParaRPr/>
          </a:p>
        </p:txBody>
      </p:sp>
      <p:sp>
        <p:nvSpPr>
          <p:cNvPr id="295" name="Google Shape;295;p16"/>
          <p:cNvSpPr txBox="1"/>
          <p:nvPr/>
        </p:nvSpPr>
        <p:spPr>
          <a:xfrm>
            <a:off x="905476" y="4872663"/>
            <a:ext cx="216000" cy="1077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700">
                <a:solidFill>
                  <a:schemeClr val="lt1"/>
                </a:solidFill>
                <a:latin typeface="Arial"/>
                <a:ea typeface="Arial"/>
                <a:cs typeface="Arial"/>
                <a:sym typeface="Arial"/>
              </a:rPr>
              <a:t>し</a:t>
            </a:r>
            <a:r>
              <a:rPr b="1" lang="ja-JP" sz="700">
                <a:solidFill>
                  <a:schemeClr val="lt1"/>
                </a:solidFill>
              </a:rPr>
              <a:t> </a:t>
            </a:r>
            <a:r>
              <a:rPr b="1" lang="ja-JP" sz="700">
                <a:solidFill>
                  <a:schemeClr val="lt1"/>
                </a:solidFill>
                <a:latin typeface="Arial"/>
                <a:ea typeface="Arial"/>
                <a:cs typeface="Arial"/>
                <a:sym typeface="Arial"/>
              </a:rPr>
              <a:t>く</a:t>
            </a:r>
            <a:endParaRPr/>
          </a:p>
        </p:txBody>
      </p:sp>
      <p:sp>
        <p:nvSpPr>
          <p:cNvPr id="296" name="Google Shape;296;p16"/>
          <p:cNvSpPr txBox="1"/>
          <p:nvPr/>
        </p:nvSpPr>
        <p:spPr>
          <a:xfrm>
            <a:off x="397583" y="5139692"/>
            <a:ext cx="183900" cy="924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600">
                <a:solidFill>
                  <a:srgbClr val="262626"/>
                </a:solidFill>
                <a:latin typeface="Arial"/>
                <a:ea typeface="Arial"/>
                <a:cs typeface="Arial"/>
                <a:sym typeface="Arial"/>
              </a:rPr>
              <a:t>しく</a:t>
            </a:r>
            <a:endParaRPr/>
          </a:p>
        </p:txBody>
      </p:sp>
      <p:sp>
        <p:nvSpPr>
          <p:cNvPr id="297" name="Google Shape;297;p16"/>
          <p:cNvSpPr txBox="1"/>
          <p:nvPr/>
        </p:nvSpPr>
        <p:spPr>
          <a:xfrm>
            <a:off x="1406168" y="4875749"/>
            <a:ext cx="356100" cy="1077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700">
                <a:solidFill>
                  <a:schemeClr val="lt1"/>
                </a:solidFill>
                <a:latin typeface="Arial"/>
                <a:ea typeface="Arial"/>
                <a:cs typeface="Arial"/>
                <a:sym typeface="Arial"/>
              </a:rPr>
              <a:t>こうどう</a:t>
            </a:r>
            <a:endParaRPr/>
          </a:p>
        </p:txBody>
      </p:sp>
      <p:sp>
        <p:nvSpPr>
          <p:cNvPr id="298" name="Google Shape;298;p16"/>
          <p:cNvSpPr txBox="1"/>
          <p:nvPr/>
        </p:nvSpPr>
        <p:spPr>
          <a:xfrm>
            <a:off x="338424" y="5859513"/>
            <a:ext cx="339600" cy="924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600">
                <a:solidFill>
                  <a:srgbClr val="262626"/>
                </a:solidFill>
                <a:latin typeface="Arial"/>
                <a:ea typeface="Arial"/>
                <a:cs typeface="Arial"/>
                <a:sym typeface="Arial"/>
              </a:rPr>
              <a:t>こうどう</a:t>
            </a:r>
            <a:endParaRPr/>
          </a:p>
        </p:txBody>
      </p:sp>
      <p:sp>
        <p:nvSpPr>
          <p:cNvPr id="299" name="Google Shape;299;p16"/>
          <p:cNvSpPr/>
          <p:nvPr/>
        </p:nvSpPr>
        <p:spPr>
          <a:xfrm>
            <a:off x="4904387" y="1647363"/>
            <a:ext cx="4288353" cy="571875"/>
          </a:xfrm>
          <a:prstGeom prst="rect">
            <a:avLst/>
          </a:prstGeom>
          <a:solidFill>
            <a:schemeClr val="lt1"/>
          </a:solidFill>
          <a:ln cap="flat" cmpd="sng" w="25400">
            <a:solidFill>
              <a:srgbClr val="5C810C"/>
            </a:solidFill>
            <a:prstDash val="solid"/>
            <a:miter lim="800000"/>
            <a:headEnd len="sm" w="sm" type="none"/>
            <a:tailEnd len="sm" w="sm" type="none"/>
          </a:ln>
        </p:spPr>
        <p:txBody>
          <a:bodyPr anchorCtr="0" anchor="t" bIns="72000" lIns="91425" spcFirstLastPara="1" rIns="91425" wrap="square" tIns="432000">
            <a:noAutofit/>
          </a:bodyPr>
          <a:lstStyle/>
          <a:p>
            <a:pPr indent="0" lvl="0" marL="0" marR="0" rtl="0" algn="l">
              <a:lnSpc>
                <a:spcPct val="150000"/>
              </a:lnSpc>
              <a:spcBef>
                <a:spcPts val="0"/>
              </a:spcBef>
              <a:spcAft>
                <a:spcPts val="0"/>
              </a:spcAft>
              <a:buNone/>
            </a:pPr>
            <a:r>
              <a:t/>
            </a:r>
            <a:endParaRPr sz="1200">
              <a:solidFill>
                <a:srgbClr val="3F3F3F"/>
              </a:solidFill>
              <a:latin typeface="Arial"/>
              <a:ea typeface="Arial"/>
              <a:cs typeface="Arial"/>
              <a:sym typeface="Arial"/>
            </a:endParaRPr>
          </a:p>
        </p:txBody>
      </p:sp>
      <p:sp>
        <p:nvSpPr>
          <p:cNvPr id="300" name="Google Shape;300;p16"/>
          <p:cNvSpPr txBox="1"/>
          <p:nvPr/>
        </p:nvSpPr>
        <p:spPr>
          <a:xfrm>
            <a:off x="4904388" y="1367515"/>
            <a:ext cx="4288351" cy="259555"/>
          </a:xfrm>
          <a:prstGeom prst="rect">
            <a:avLst/>
          </a:prstGeom>
          <a:solidFill>
            <a:srgbClr val="5C810C"/>
          </a:solidFill>
          <a:ln cap="flat" cmpd="sng" w="25400">
            <a:solidFill>
              <a:srgbClr val="5C810C"/>
            </a:solidFill>
            <a:prstDash val="solid"/>
            <a:miter lim="800000"/>
            <a:headEnd len="sm" w="sm" type="none"/>
            <a:tailEnd len="sm" w="sm" type="none"/>
          </a:ln>
        </p:spPr>
        <p:txBody>
          <a:bodyPr anchorCtr="0" anchor="ctr" bIns="0" lIns="91425" spcFirstLastPara="1" rIns="91425" wrap="square" tIns="72000">
            <a:noAutofit/>
          </a:bodyPr>
          <a:lstStyle/>
          <a:p>
            <a:pPr indent="0" lvl="0" marL="0" marR="0" rtl="0" algn="ctr">
              <a:spcBef>
                <a:spcPts val="0"/>
              </a:spcBef>
              <a:spcAft>
                <a:spcPts val="0"/>
              </a:spcAft>
              <a:buNone/>
            </a:pPr>
            <a:r>
              <a:rPr b="1" lang="ja-JP" sz="1200">
                <a:solidFill>
                  <a:schemeClr val="lt1"/>
                </a:solidFill>
                <a:latin typeface="Arial"/>
                <a:ea typeface="Arial"/>
                <a:cs typeface="Arial"/>
                <a:sym typeface="Arial"/>
              </a:rPr>
              <a:t>まわりにいる人（２）</a:t>
            </a:r>
            <a:endParaRPr/>
          </a:p>
        </p:txBody>
      </p:sp>
      <p:sp>
        <p:nvSpPr>
          <p:cNvPr id="301" name="Google Shape;301;p16"/>
          <p:cNvSpPr txBox="1"/>
          <p:nvPr/>
        </p:nvSpPr>
        <p:spPr>
          <a:xfrm>
            <a:off x="4904387" y="2539284"/>
            <a:ext cx="4288351" cy="259555"/>
          </a:xfrm>
          <a:prstGeom prst="rect">
            <a:avLst/>
          </a:prstGeom>
          <a:solidFill>
            <a:srgbClr val="5C810C"/>
          </a:solidFill>
          <a:ln cap="flat" cmpd="sng" w="25400">
            <a:solidFill>
              <a:srgbClr val="5C810C"/>
            </a:solidFill>
            <a:prstDash val="solid"/>
            <a:miter lim="800000"/>
            <a:headEnd len="sm" w="sm" type="none"/>
            <a:tailEnd len="sm" w="sm" type="none"/>
          </a:ln>
        </p:spPr>
        <p:txBody>
          <a:bodyPr anchorCtr="0" anchor="ctr" bIns="0" lIns="91425" spcFirstLastPara="1" rIns="91425" wrap="square" tIns="72000">
            <a:noAutofit/>
          </a:bodyPr>
          <a:lstStyle/>
          <a:p>
            <a:pPr indent="0" lvl="0" marL="0" marR="0" rtl="0" algn="ctr">
              <a:spcBef>
                <a:spcPts val="0"/>
              </a:spcBef>
              <a:spcAft>
                <a:spcPts val="0"/>
              </a:spcAft>
              <a:buNone/>
            </a:pPr>
            <a:r>
              <a:rPr b="1" lang="ja-JP" sz="1200">
                <a:solidFill>
                  <a:schemeClr val="lt1"/>
                </a:solidFill>
                <a:latin typeface="Arial"/>
                <a:ea typeface="Arial"/>
                <a:cs typeface="Arial"/>
                <a:sym typeface="Arial"/>
              </a:rPr>
              <a:t>気付いたことはなんだろう？</a:t>
            </a:r>
            <a:endParaRPr/>
          </a:p>
        </p:txBody>
      </p:sp>
      <p:sp>
        <p:nvSpPr>
          <p:cNvPr id="302" name="Google Shape;302;p16"/>
          <p:cNvSpPr/>
          <p:nvPr/>
        </p:nvSpPr>
        <p:spPr>
          <a:xfrm>
            <a:off x="6739218" y="2284821"/>
            <a:ext cx="449254" cy="181585"/>
          </a:xfrm>
          <a:prstGeom prst="downArrow">
            <a:avLst>
              <a:gd fmla="val 50000" name="adj1"/>
              <a:gd fmla="val 50000" name="adj2"/>
            </a:avLst>
          </a:prstGeom>
          <a:solidFill>
            <a:srgbClr val="5C810C"/>
          </a:solidFill>
          <a:ln cap="flat" cmpd="sng" w="19050">
            <a:solidFill>
              <a:srgbClr val="5C81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3" name="Google Shape;303;p16"/>
          <p:cNvSpPr/>
          <p:nvPr/>
        </p:nvSpPr>
        <p:spPr>
          <a:xfrm>
            <a:off x="6722813" y="3467487"/>
            <a:ext cx="449254" cy="181585"/>
          </a:xfrm>
          <a:prstGeom prst="downArrow">
            <a:avLst>
              <a:gd fmla="val 50000" name="adj1"/>
              <a:gd fmla="val 50000" name="adj2"/>
            </a:avLst>
          </a:prstGeom>
          <a:solidFill>
            <a:srgbClr val="5C810C"/>
          </a:solidFill>
          <a:ln cap="flat" cmpd="sng" w="19050">
            <a:solidFill>
              <a:srgbClr val="5C81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4" name="Google Shape;304;p16"/>
          <p:cNvSpPr txBox="1"/>
          <p:nvPr/>
        </p:nvSpPr>
        <p:spPr>
          <a:xfrm>
            <a:off x="4904386" y="3717945"/>
            <a:ext cx="4288351" cy="259555"/>
          </a:xfrm>
          <a:prstGeom prst="rect">
            <a:avLst/>
          </a:prstGeom>
          <a:solidFill>
            <a:srgbClr val="5C810C"/>
          </a:solidFill>
          <a:ln cap="flat" cmpd="sng" w="25400">
            <a:solidFill>
              <a:srgbClr val="5C810C"/>
            </a:solidFill>
            <a:prstDash val="solid"/>
            <a:miter lim="800000"/>
            <a:headEnd len="sm" w="sm" type="none"/>
            <a:tailEnd len="sm" w="sm" type="none"/>
          </a:ln>
        </p:spPr>
        <p:txBody>
          <a:bodyPr anchorCtr="0" anchor="ctr" bIns="0" lIns="91425" spcFirstLastPara="1" rIns="91425" wrap="square" tIns="72000">
            <a:noAutofit/>
          </a:bodyPr>
          <a:lstStyle/>
          <a:p>
            <a:pPr indent="0" lvl="0" marL="0" marR="0" rtl="0" algn="ctr">
              <a:spcBef>
                <a:spcPts val="0"/>
              </a:spcBef>
              <a:spcAft>
                <a:spcPts val="0"/>
              </a:spcAft>
              <a:buNone/>
            </a:pPr>
            <a:r>
              <a:rPr b="1" lang="ja-JP" sz="1200">
                <a:solidFill>
                  <a:schemeClr val="lt1"/>
                </a:solidFill>
                <a:latin typeface="Arial"/>
                <a:ea typeface="Arial"/>
                <a:cs typeface="Arial"/>
                <a:sym typeface="Arial"/>
              </a:rPr>
              <a:t>それはなぜだろう？</a:t>
            </a:r>
            <a:endParaRPr/>
          </a:p>
        </p:txBody>
      </p:sp>
      <p:sp>
        <p:nvSpPr>
          <p:cNvPr id="305" name="Google Shape;305;p16"/>
          <p:cNvSpPr/>
          <p:nvPr/>
        </p:nvSpPr>
        <p:spPr>
          <a:xfrm>
            <a:off x="6722813" y="4644295"/>
            <a:ext cx="449254" cy="181585"/>
          </a:xfrm>
          <a:prstGeom prst="downArrow">
            <a:avLst>
              <a:gd fmla="val 50000" name="adj1"/>
              <a:gd fmla="val 50000" name="adj2"/>
            </a:avLst>
          </a:prstGeom>
          <a:solidFill>
            <a:srgbClr val="5C810C"/>
          </a:solidFill>
          <a:ln cap="flat" cmpd="sng" w="19050">
            <a:solidFill>
              <a:srgbClr val="5C81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6" name="Google Shape;306;p16"/>
          <p:cNvSpPr/>
          <p:nvPr/>
        </p:nvSpPr>
        <p:spPr>
          <a:xfrm>
            <a:off x="4904385" y="5159942"/>
            <a:ext cx="4288353" cy="1584230"/>
          </a:xfrm>
          <a:prstGeom prst="rect">
            <a:avLst/>
          </a:prstGeom>
          <a:solidFill>
            <a:schemeClr val="lt1"/>
          </a:solidFill>
          <a:ln cap="flat" cmpd="sng" w="25400">
            <a:solidFill>
              <a:srgbClr val="5C810C"/>
            </a:solidFill>
            <a:prstDash val="solid"/>
            <a:miter lim="800000"/>
            <a:headEnd len="sm" w="sm" type="none"/>
            <a:tailEnd len="sm" w="sm" type="none"/>
          </a:ln>
        </p:spPr>
        <p:txBody>
          <a:bodyPr anchorCtr="0" anchor="t" bIns="72000" lIns="91425" spcFirstLastPara="1" rIns="91425" wrap="square" tIns="36000">
            <a:noAutofit/>
          </a:bodyPr>
          <a:lstStyle/>
          <a:p>
            <a:pPr indent="0" lvl="0" marL="0" rtl="0" algn="l">
              <a:lnSpc>
                <a:spcPct val="150000"/>
              </a:lnSpc>
              <a:spcBef>
                <a:spcPts val="0"/>
              </a:spcBef>
              <a:spcAft>
                <a:spcPts val="0"/>
              </a:spcAft>
              <a:buClr>
                <a:schemeClr val="dk1"/>
              </a:buClr>
              <a:buFont typeface="Arial"/>
              <a:buNone/>
            </a:pPr>
            <a:r>
              <a:rPr lang="ja-JP" sz="1000" u="sng">
                <a:solidFill>
                  <a:srgbClr val="3F3F3F"/>
                </a:solidFill>
              </a:rPr>
              <a:t>仕組み</a:t>
            </a:r>
            <a:endParaRPr sz="1000" u="sng">
              <a:solidFill>
                <a:srgbClr val="3F3F3F"/>
              </a:solidFill>
            </a:endParaRPr>
          </a:p>
          <a:p>
            <a:pPr indent="0" lvl="0" marL="0" rtl="0" algn="l">
              <a:lnSpc>
                <a:spcPct val="150000"/>
              </a:lnSpc>
              <a:spcBef>
                <a:spcPts val="0"/>
              </a:spcBef>
              <a:spcAft>
                <a:spcPts val="0"/>
              </a:spcAft>
              <a:buClr>
                <a:schemeClr val="dk1"/>
              </a:buClr>
              <a:buFont typeface="Arial"/>
              <a:buNone/>
            </a:pPr>
            <a:r>
              <a:t/>
            </a:r>
            <a:endParaRPr sz="1100">
              <a:solidFill>
                <a:srgbClr val="3F3F3F"/>
              </a:solidFill>
            </a:endParaRPr>
          </a:p>
          <a:p>
            <a:pPr indent="0" lvl="0" marL="0" rtl="0" algn="l">
              <a:lnSpc>
                <a:spcPct val="150000"/>
              </a:lnSpc>
              <a:spcBef>
                <a:spcPts val="0"/>
              </a:spcBef>
              <a:spcAft>
                <a:spcPts val="0"/>
              </a:spcAft>
              <a:buClr>
                <a:schemeClr val="dk1"/>
              </a:buClr>
              <a:buFont typeface="Arial"/>
              <a:buNone/>
            </a:pPr>
            <a:r>
              <a:t/>
            </a:r>
            <a:endParaRPr sz="1100">
              <a:solidFill>
                <a:srgbClr val="3F3F3F"/>
              </a:solidFill>
            </a:endParaRPr>
          </a:p>
          <a:p>
            <a:pPr indent="0" lvl="0" marL="0" rtl="0" algn="l">
              <a:lnSpc>
                <a:spcPct val="150000"/>
              </a:lnSpc>
              <a:spcBef>
                <a:spcPts val="0"/>
              </a:spcBef>
              <a:spcAft>
                <a:spcPts val="0"/>
              </a:spcAft>
              <a:buClr>
                <a:schemeClr val="dk1"/>
              </a:buClr>
              <a:buFont typeface="Arial"/>
              <a:buNone/>
            </a:pPr>
            <a:r>
              <a:rPr lang="ja-JP" sz="1000" u="sng">
                <a:solidFill>
                  <a:srgbClr val="3F3F3F"/>
                </a:solidFill>
              </a:rPr>
              <a:t>行動</a:t>
            </a:r>
            <a:endParaRPr sz="1000" u="sng">
              <a:solidFill>
                <a:srgbClr val="3F3F3F"/>
              </a:solidFill>
            </a:endParaRPr>
          </a:p>
          <a:p>
            <a:pPr indent="0" lvl="0" marL="0" marR="0" rtl="0" algn="l">
              <a:lnSpc>
                <a:spcPct val="150000"/>
              </a:lnSpc>
              <a:spcBef>
                <a:spcPts val="0"/>
              </a:spcBef>
              <a:spcAft>
                <a:spcPts val="0"/>
              </a:spcAft>
              <a:buNone/>
            </a:pPr>
            <a:r>
              <a:t/>
            </a:r>
            <a:endParaRPr sz="1000" u="sng">
              <a:solidFill>
                <a:srgbClr val="3F3F3F"/>
              </a:solidFill>
            </a:endParaRPr>
          </a:p>
        </p:txBody>
      </p:sp>
      <p:sp>
        <p:nvSpPr>
          <p:cNvPr id="307" name="Google Shape;307;p16"/>
          <p:cNvSpPr txBox="1"/>
          <p:nvPr/>
        </p:nvSpPr>
        <p:spPr>
          <a:xfrm>
            <a:off x="4904375" y="4856675"/>
            <a:ext cx="4367400" cy="303300"/>
          </a:xfrm>
          <a:prstGeom prst="rect">
            <a:avLst/>
          </a:prstGeom>
          <a:solidFill>
            <a:srgbClr val="5C810C"/>
          </a:solidFill>
          <a:ln cap="flat" cmpd="sng" w="25400">
            <a:solidFill>
              <a:srgbClr val="5C810C"/>
            </a:solidFill>
            <a:prstDash val="solid"/>
            <a:miter lim="800000"/>
            <a:headEnd len="sm" w="sm" type="none"/>
            <a:tailEnd len="sm" w="sm" type="none"/>
          </a:ln>
        </p:spPr>
        <p:txBody>
          <a:bodyPr anchorCtr="0" anchor="ctr" bIns="0" lIns="91425" spcFirstLastPara="1" rIns="91425" wrap="square" tIns="72000">
            <a:noAutofit/>
          </a:bodyPr>
          <a:lstStyle/>
          <a:p>
            <a:pPr indent="0" lvl="0" marL="0" marR="0" rtl="0" algn="ctr">
              <a:spcBef>
                <a:spcPts val="0"/>
              </a:spcBef>
              <a:spcAft>
                <a:spcPts val="0"/>
              </a:spcAft>
              <a:buNone/>
            </a:pPr>
            <a:r>
              <a:rPr b="1" lang="ja-JP" sz="1100">
                <a:solidFill>
                  <a:schemeClr val="lt1"/>
                </a:solidFill>
                <a:latin typeface="Arial"/>
                <a:ea typeface="Arial"/>
                <a:cs typeface="Arial"/>
                <a:sym typeface="Arial"/>
              </a:rPr>
              <a:t>どんな仕組みや⾏動があると、くらしやすいまちになるかな？</a:t>
            </a:r>
            <a:endParaRPr sz="1300"/>
          </a:p>
        </p:txBody>
      </p:sp>
      <p:sp>
        <p:nvSpPr>
          <p:cNvPr id="308" name="Google Shape;308;p16"/>
          <p:cNvSpPr/>
          <p:nvPr/>
        </p:nvSpPr>
        <p:spPr>
          <a:xfrm>
            <a:off x="4904384" y="2821075"/>
            <a:ext cx="4288353" cy="571875"/>
          </a:xfrm>
          <a:prstGeom prst="rect">
            <a:avLst/>
          </a:prstGeom>
          <a:solidFill>
            <a:schemeClr val="lt1"/>
          </a:solidFill>
          <a:ln cap="flat" cmpd="sng" w="25400">
            <a:solidFill>
              <a:srgbClr val="5C810C"/>
            </a:solidFill>
            <a:prstDash val="solid"/>
            <a:miter lim="800000"/>
            <a:headEnd len="sm" w="sm" type="none"/>
            <a:tailEnd len="sm" w="sm" type="none"/>
          </a:ln>
        </p:spPr>
        <p:txBody>
          <a:bodyPr anchorCtr="0" anchor="t" bIns="72000" lIns="91425" spcFirstLastPara="1" rIns="91425" wrap="square" tIns="432000">
            <a:noAutofit/>
          </a:bodyPr>
          <a:lstStyle/>
          <a:p>
            <a:pPr indent="0" lvl="0" marL="0" marR="0" rtl="0" algn="l">
              <a:lnSpc>
                <a:spcPct val="150000"/>
              </a:lnSpc>
              <a:spcBef>
                <a:spcPts val="0"/>
              </a:spcBef>
              <a:spcAft>
                <a:spcPts val="0"/>
              </a:spcAft>
              <a:buNone/>
            </a:pPr>
            <a:r>
              <a:t/>
            </a:r>
            <a:endParaRPr sz="1200">
              <a:solidFill>
                <a:srgbClr val="3F3F3F"/>
              </a:solidFill>
              <a:latin typeface="Arial"/>
              <a:ea typeface="Arial"/>
              <a:cs typeface="Arial"/>
              <a:sym typeface="Arial"/>
            </a:endParaRPr>
          </a:p>
        </p:txBody>
      </p:sp>
      <p:sp>
        <p:nvSpPr>
          <p:cNvPr id="309" name="Google Shape;309;p16"/>
          <p:cNvSpPr/>
          <p:nvPr/>
        </p:nvSpPr>
        <p:spPr>
          <a:xfrm>
            <a:off x="4904384" y="3996337"/>
            <a:ext cx="4288353" cy="571875"/>
          </a:xfrm>
          <a:prstGeom prst="rect">
            <a:avLst/>
          </a:prstGeom>
          <a:solidFill>
            <a:schemeClr val="lt1"/>
          </a:solidFill>
          <a:ln cap="flat" cmpd="sng" w="25400">
            <a:solidFill>
              <a:srgbClr val="5C810C"/>
            </a:solidFill>
            <a:prstDash val="solid"/>
            <a:miter lim="800000"/>
            <a:headEnd len="sm" w="sm" type="none"/>
            <a:tailEnd len="sm" w="sm" type="none"/>
          </a:ln>
        </p:spPr>
        <p:txBody>
          <a:bodyPr anchorCtr="0" anchor="t" bIns="72000" lIns="91425" spcFirstLastPara="1" rIns="91425" wrap="square" tIns="432000">
            <a:noAutofit/>
          </a:bodyPr>
          <a:lstStyle/>
          <a:p>
            <a:pPr indent="0" lvl="0" marL="0" marR="0" rtl="0" algn="l">
              <a:lnSpc>
                <a:spcPct val="150000"/>
              </a:lnSpc>
              <a:spcBef>
                <a:spcPts val="0"/>
              </a:spcBef>
              <a:spcAft>
                <a:spcPts val="0"/>
              </a:spcAft>
              <a:buNone/>
            </a:pPr>
            <a:r>
              <a:t/>
            </a:r>
            <a:endParaRPr sz="1200">
              <a:solidFill>
                <a:srgbClr val="3F3F3F"/>
              </a:solidFill>
              <a:latin typeface="Arial"/>
              <a:ea typeface="Arial"/>
              <a:cs typeface="Arial"/>
              <a:sym typeface="Arial"/>
            </a:endParaRPr>
          </a:p>
        </p:txBody>
      </p:sp>
      <p:sp>
        <p:nvSpPr>
          <p:cNvPr id="310" name="Google Shape;310;p16"/>
          <p:cNvSpPr txBox="1"/>
          <p:nvPr/>
        </p:nvSpPr>
        <p:spPr>
          <a:xfrm>
            <a:off x="7054248" y="1367240"/>
            <a:ext cx="435900" cy="1077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700">
                <a:solidFill>
                  <a:schemeClr val="lt1"/>
                </a:solidFill>
                <a:latin typeface="Arial"/>
                <a:ea typeface="Arial"/>
                <a:cs typeface="Arial"/>
                <a:sym typeface="Arial"/>
              </a:rPr>
              <a:t>ひと</a:t>
            </a:r>
            <a:endParaRPr/>
          </a:p>
        </p:txBody>
      </p:sp>
      <p:sp>
        <p:nvSpPr>
          <p:cNvPr id="311" name="Google Shape;311;p16"/>
          <p:cNvSpPr txBox="1"/>
          <p:nvPr/>
        </p:nvSpPr>
        <p:spPr>
          <a:xfrm>
            <a:off x="6106571" y="2536654"/>
            <a:ext cx="243000" cy="1077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700">
                <a:solidFill>
                  <a:schemeClr val="lt1"/>
                </a:solidFill>
                <a:latin typeface="Arial"/>
                <a:ea typeface="Arial"/>
                <a:cs typeface="Arial"/>
                <a:sym typeface="Arial"/>
              </a:rPr>
              <a:t>き</a:t>
            </a:r>
            <a:r>
              <a:rPr b="1" lang="ja-JP" sz="700">
                <a:solidFill>
                  <a:schemeClr val="lt1"/>
                </a:solidFill>
              </a:rPr>
              <a:t> </a:t>
            </a:r>
            <a:r>
              <a:rPr b="1" lang="ja-JP" sz="700">
                <a:solidFill>
                  <a:schemeClr val="lt1"/>
                </a:solidFill>
                <a:latin typeface="Arial"/>
                <a:ea typeface="Arial"/>
                <a:cs typeface="Arial"/>
                <a:sym typeface="Arial"/>
              </a:rPr>
              <a:t>づ</a:t>
            </a:r>
            <a:endParaRPr/>
          </a:p>
        </p:txBody>
      </p:sp>
      <p:sp>
        <p:nvSpPr>
          <p:cNvPr id="312" name="Google Shape;312;p16"/>
          <p:cNvSpPr txBox="1"/>
          <p:nvPr/>
        </p:nvSpPr>
        <p:spPr>
          <a:xfrm>
            <a:off x="5588984" y="4867256"/>
            <a:ext cx="207300" cy="1077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700">
                <a:solidFill>
                  <a:schemeClr val="lt1"/>
                </a:solidFill>
                <a:latin typeface="Arial"/>
                <a:ea typeface="Arial"/>
                <a:cs typeface="Arial"/>
                <a:sym typeface="Arial"/>
              </a:rPr>
              <a:t>しく</a:t>
            </a:r>
            <a:endParaRPr/>
          </a:p>
        </p:txBody>
      </p:sp>
      <p:sp>
        <p:nvSpPr>
          <p:cNvPr id="313" name="Google Shape;313;p16"/>
          <p:cNvSpPr txBox="1"/>
          <p:nvPr/>
        </p:nvSpPr>
        <p:spPr>
          <a:xfrm>
            <a:off x="5071654" y="5139692"/>
            <a:ext cx="183900" cy="924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600">
                <a:solidFill>
                  <a:srgbClr val="262626"/>
                </a:solidFill>
                <a:latin typeface="Arial"/>
                <a:ea typeface="Arial"/>
                <a:cs typeface="Arial"/>
                <a:sym typeface="Arial"/>
              </a:rPr>
              <a:t>しく</a:t>
            </a:r>
            <a:endParaRPr/>
          </a:p>
        </p:txBody>
      </p:sp>
      <p:sp>
        <p:nvSpPr>
          <p:cNvPr id="314" name="Google Shape;314;p16"/>
          <p:cNvSpPr txBox="1"/>
          <p:nvPr/>
        </p:nvSpPr>
        <p:spPr>
          <a:xfrm>
            <a:off x="6063074" y="4870350"/>
            <a:ext cx="387900" cy="1077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700">
                <a:solidFill>
                  <a:schemeClr val="lt1"/>
                </a:solidFill>
                <a:latin typeface="Arial"/>
                <a:ea typeface="Arial"/>
                <a:cs typeface="Arial"/>
                <a:sym typeface="Arial"/>
              </a:rPr>
              <a:t>こうどう</a:t>
            </a:r>
            <a:endParaRPr/>
          </a:p>
        </p:txBody>
      </p:sp>
      <p:sp>
        <p:nvSpPr>
          <p:cNvPr id="315" name="Google Shape;315;p16"/>
          <p:cNvSpPr txBox="1"/>
          <p:nvPr/>
        </p:nvSpPr>
        <p:spPr>
          <a:xfrm>
            <a:off x="5071649" y="5634763"/>
            <a:ext cx="356100" cy="924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600">
                <a:solidFill>
                  <a:srgbClr val="262626"/>
                </a:solidFill>
                <a:latin typeface="Arial"/>
                <a:ea typeface="Arial"/>
                <a:cs typeface="Arial"/>
                <a:sym typeface="Arial"/>
              </a:rPr>
              <a:t>こうどう</a:t>
            </a:r>
            <a:endParaRPr/>
          </a:p>
        </p:txBody>
      </p:sp>
      <p:grpSp>
        <p:nvGrpSpPr>
          <p:cNvPr id="316" name="Google Shape;316;p16"/>
          <p:cNvGrpSpPr/>
          <p:nvPr/>
        </p:nvGrpSpPr>
        <p:grpSpPr>
          <a:xfrm>
            <a:off x="257292" y="258530"/>
            <a:ext cx="9036300" cy="969052"/>
            <a:chOff x="257292" y="258530"/>
            <a:chExt cx="9036300" cy="969052"/>
          </a:xfrm>
        </p:grpSpPr>
        <p:sp>
          <p:nvSpPr>
            <p:cNvPr id="317" name="Google Shape;317;p16"/>
            <p:cNvSpPr txBox="1"/>
            <p:nvPr/>
          </p:nvSpPr>
          <p:spPr>
            <a:xfrm>
              <a:off x="257292" y="711882"/>
              <a:ext cx="9036300" cy="515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ja-JP" sz="1100">
                  <a:solidFill>
                    <a:srgbClr val="262626"/>
                  </a:solidFill>
                  <a:latin typeface="Arial"/>
                  <a:ea typeface="Arial"/>
                  <a:cs typeface="Arial"/>
                  <a:sym typeface="Arial"/>
                </a:rPr>
                <a:t>今度は実際に自分のまわりにいる人のことを観察したり想像したりして、気付いたことやその理由、その人がくらしやすいまちになるための</a:t>
              </a:r>
              <a:endParaRPr sz="1100">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rPr lang="ja-JP" sz="1100">
                  <a:solidFill>
                    <a:srgbClr val="262626"/>
                  </a:solidFill>
                  <a:latin typeface="Arial"/>
                  <a:ea typeface="Arial"/>
                  <a:cs typeface="Arial"/>
                  <a:sym typeface="Arial"/>
                </a:rPr>
                <a:t>仕組みやわたしたちの行動を考えて、記入シートに書いていこう。</a:t>
              </a:r>
              <a:endParaRPr/>
            </a:p>
          </p:txBody>
        </p:sp>
        <p:sp>
          <p:nvSpPr>
            <p:cNvPr id="318" name="Google Shape;318;p16"/>
            <p:cNvSpPr txBox="1"/>
            <p:nvPr/>
          </p:nvSpPr>
          <p:spPr>
            <a:xfrm>
              <a:off x="271202" y="697908"/>
              <a:ext cx="435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こんど</a:t>
              </a:r>
              <a:endParaRPr/>
            </a:p>
          </p:txBody>
        </p:sp>
        <p:sp>
          <p:nvSpPr>
            <p:cNvPr id="319" name="Google Shape;319;p16"/>
            <p:cNvSpPr txBox="1"/>
            <p:nvPr/>
          </p:nvSpPr>
          <p:spPr>
            <a:xfrm>
              <a:off x="683455" y="694567"/>
              <a:ext cx="435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じっさい</a:t>
              </a:r>
              <a:endParaRPr/>
            </a:p>
          </p:txBody>
        </p:sp>
        <p:sp>
          <p:nvSpPr>
            <p:cNvPr id="320" name="Google Shape;320;p16"/>
            <p:cNvSpPr txBox="1"/>
            <p:nvPr/>
          </p:nvSpPr>
          <p:spPr>
            <a:xfrm>
              <a:off x="1109618" y="691226"/>
              <a:ext cx="435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じぶん</a:t>
              </a:r>
              <a:endParaRPr/>
            </a:p>
          </p:txBody>
        </p:sp>
        <p:sp>
          <p:nvSpPr>
            <p:cNvPr id="321" name="Google Shape;321;p16"/>
            <p:cNvSpPr txBox="1"/>
            <p:nvPr/>
          </p:nvSpPr>
          <p:spPr>
            <a:xfrm>
              <a:off x="2393908" y="697908"/>
              <a:ext cx="2643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ひと</a:t>
              </a:r>
              <a:endParaRPr/>
            </a:p>
          </p:txBody>
        </p:sp>
        <p:sp>
          <p:nvSpPr>
            <p:cNvPr id="322" name="Google Shape;322;p16"/>
            <p:cNvSpPr txBox="1"/>
            <p:nvPr/>
          </p:nvSpPr>
          <p:spPr>
            <a:xfrm>
              <a:off x="3090617" y="690509"/>
              <a:ext cx="3513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かんさつ</a:t>
              </a:r>
              <a:endParaRPr/>
            </a:p>
          </p:txBody>
        </p:sp>
        <p:sp>
          <p:nvSpPr>
            <p:cNvPr id="323" name="Google Shape;323;p16"/>
            <p:cNvSpPr txBox="1"/>
            <p:nvPr/>
          </p:nvSpPr>
          <p:spPr>
            <a:xfrm>
              <a:off x="3793925" y="691226"/>
              <a:ext cx="3513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そうぞう</a:t>
              </a:r>
              <a:endParaRPr/>
            </a:p>
          </p:txBody>
        </p:sp>
        <p:sp>
          <p:nvSpPr>
            <p:cNvPr id="324" name="Google Shape;324;p16"/>
            <p:cNvSpPr txBox="1"/>
            <p:nvPr/>
          </p:nvSpPr>
          <p:spPr>
            <a:xfrm>
              <a:off x="4987032" y="694566"/>
              <a:ext cx="206400" cy="924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600">
                  <a:solidFill>
                    <a:srgbClr val="262626"/>
                  </a:solidFill>
                  <a:latin typeface="Arial"/>
                  <a:ea typeface="Arial"/>
                  <a:cs typeface="Arial"/>
                  <a:sym typeface="Arial"/>
                </a:rPr>
                <a:t>きづ</a:t>
              </a:r>
              <a:endParaRPr/>
            </a:p>
          </p:txBody>
        </p:sp>
        <p:sp>
          <p:nvSpPr>
            <p:cNvPr id="325" name="Google Shape;325;p16"/>
            <p:cNvSpPr txBox="1"/>
            <p:nvPr/>
          </p:nvSpPr>
          <p:spPr>
            <a:xfrm>
              <a:off x="6208633" y="690508"/>
              <a:ext cx="2970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りゆう</a:t>
              </a:r>
              <a:endParaRPr/>
            </a:p>
          </p:txBody>
        </p:sp>
        <p:sp>
          <p:nvSpPr>
            <p:cNvPr id="326" name="Google Shape;326;p16"/>
            <p:cNvSpPr txBox="1"/>
            <p:nvPr/>
          </p:nvSpPr>
          <p:spPr>
            <a:xfrm>
              <a:off x="6819796" y="690507"/>
              <a:ext cx="2970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ひと</a:t>
              </a:r>
              <a:endParaRPr/>
            </a:p>
          </p:txBody>
        </p:sp>
        <p:sp>
          <p:nvSpPr>
            <p:cNvPr id="327" name="Google Shape;327;p16"/>
            <p:cNvSpPr txBox="1"/>
            <p:nvPr/>
          </p:nvSpPr>
          <p:spPr>
            <a:xfrm>
              <a:off x="387362" y="949984"/>
              <a:ext cx="232800" cy="924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600">
                  <a:solidFill>
                    <a:srgbClr val="262626"/>
                  </a:solidFill>
                  <a:latin typeface="Arial"/>
                  <a:ea typeface="Arial"/>
                  <a:cs typeface="Arial"/>
                  <a:sym typeface="Arial"/>
                </a:rPr>
                <a:t>しく</a:t>
              </a:r>
              <a:endParaRPr/>
            </a:p>
          </p:txBody>
        </p:sp>
        <p:sp>
          <p:nvSpPr>
            <p:cNvPr id="328" name="Google Shape;328;p16"/>
            <p:cNvSpPr txBox="1"/>
            <p:nvPr/>
          </p:nvSpPr>
          <p:spPr>
            <a:xfrm>
              <a:off x="1724400" y="949975"/>
              <a:ext cx="333000" cy="924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600">
                  <a:solidFill>
                    <a:srgbClr val="262626"/>
                  </a:solidFill>
                  <a:latin typeface="Arial"/>
                  <a:ea typeface="Arial"/>
                  <a:cs typeface="Arial"/>
                  <a:sym typeface="Arial"/>
                </a:rPr>
                <a:t>こうどう</a:t>
              </a:r>
              <a:endParaRPr/>
            </a:p>
          </p:txBody>
        </p:sp>
        <p:sp>
          <p:nvSpPr>
            <p:cNvPr id="329" name="Google Shape;329;p16"/>
            <p:cNvSpPr txBox="1"/>
            <p:nvPr/>
          </p:nvSpPr>
          <p:spPr>
            <a:xfrm>
              <a:off x="2104035" y="949984"/>
              <a:ext cx="2328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かんが</a:t>
              </a:r>
              <a:endParaRPr/>
            </a:p>
          </p:txBody>
        </p:sp>
        <p:sp>
          <p:nvSpPr>
            <p:cNvPr id="330" name="Google Shape;330;p16"/>
            <p:cNvSpPr txBox="1"/>
            <p:nvPr/>
          </p:nvSpPr>
          <p:spPr>
            <a:xfrm>
              <a:off x="2697189" y="949984"/>
              <a:ext cx="309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きにゅう</a:t>
              </a:r>
              <a:endParaRPr/>
            </a:p>
          </p:txBody>
        </p:sp>
        <p:sp>
          <p:nvSpPr>
            <p:cNvPr id="331" name="Google Shape;331;p16"/>
            <p:cNvSpPr txBox="1"/>
            <p:nvPr/>
          </p:nvSpPr>
          <p:spPr>
            <a:xfrm>
              <a:off x="3465646" y="949984"/>
              <a:ext cx="309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か</a:t>
              </a:r>
              <a:endParaRPr/>
            </a:p>
          </p:txBody>
        </p:sp>
        <p:sp>
          <p:nvSpPr>
            <p:cNvPr id="332" name="Google Shape;332;p16"/>
            <p:cNvSpPr txBox="1"/>
            <p:nvPr/>
          </p:nvSpPr>
          <p:spPr>
            <a:xfrm>
              <a:off x="1877853" y="262488"/>
              <a:ext cx="225882"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800">
                  <a:solidFill>
                    <a:srgbClr val="5C810C"/>
                  </a:solidFill>
                  <a:latin typeface="Arial"/>
                  <a:ea typeface="Arial"/>
                  <a:cs typeface="Arial"/>
                  <a:sym typeface="Arial"/>
                </a:rPr>
                <a:t>ひと</a:t>
              </a:r>
              <a:endParaRPr/>
            </a:p>
          </p:txBody>
        </p:sp>
        <p:sp>
          <p:nvSpPr>
            <p:cNvPr id="333" name="Google Shape;333;p16"/>
            <p:cNvSpPr txBox="1"/>
            <p:nvPr/>
          </p:nvSpPr>
          <p:spPr>
            <a:xfrm>
              <a:off x="3111462" y="258530"/>
              <a:ext cx="333081" cy="123111"/>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800">
                  <a:solidFill>
                    <a:srgbClr val="5C810C"/>
                  </a:solidFill>
                  <a:latin typeface="Arial"/>
                  <a:ea typeface="Arial"/>
                  <a:cs typeface="Arial"/>
                  <a:sym typeface="Arial"/>
                </a:rPr>
                <a:t>かんが</a:t>
              </a:r>
              <a:endParaRPr/>
            </a:p>
          </p:txBody>
        </p:sp>
        <p:sp>
          <p:nvSpPr>
            <p:cNvPr id="334" name="Google Shape;334;p16"/>
            <p:cNvSpPr txBox="1"/>
            <p:nvPr/>
          </p:nvSpPr>
          <p:spPr>
            <a:xfrm>
              <a:off x="257292" y="311772"/>
              <a:ext cx="428835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000">
                  <a:solidFill>
                    <a:srgbClr val="5C810C"/>
                  </a:solidFill>
                  <a:latin typeface="Arial"/>
                  <a:ea typeface="Arial"/>
                  <a:cs typeface="Arial"/>
                  <a:sym typeface="Arial"/>
                </a:rPr>
                <a:t>まわりにいる⼈のことを考えよう！</a:t>
              </a:r>
              <a:endParaRPr/>
            </a:p>
          </p:txBody>
        </p:sp>
      </p:grpSp>
      <p:sp>
        <p:nvSpPr>
          <p:cNvPr id="335" name="Google Shape;335;p16"/>
          <p:cNvSpPr txBox="1"/>
          <p:nvPr/>
        </p:nvSpPr>
        <p:spPr>
          <a:xfrm>
            <a:off x="7460174" y="408079"/>
            <a:ext cx="625789" cy="303275"/>
          </a:xfrm>
          <a:prstGeom prst="rect">
            <a:avLst/>
          </a:prstGeom>
          <a:solidFill>
            <a:srgbClr val="5C810C"/>
          </a:solidFill>
          <a:ln cap="flat" cmpd="sng" w="19050">
            <a:solidFill>
              <a:srgbClr val="5C81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400">
                <a:solidFill>
                  <a:schemeClr val="lt1"/>
                </a:solidFill>
                <a:latin typeface="Arial"/>
                <a:ea typeface="Arial"/>
                <a:cs typeface="Arial"/>
                <a:sym typeface="Arial"/>
              </a:rPr>
              <a:t>名前</a:t>
            </a:r>
            <a:endParaRPr/>
          </a:p>
        </p:txBody>
      </p:sp>
      <p:sp>
        <p:nvSpPr>
          <p:cNvPr id="336" name="Google Shape;336;p16"/>
          <p:cNvSpPr/>
          <p:nvPr/>
        </p:nvSpPr>
        <p:spPr>
          <a:xfrm>
            <a:off x="352870" y="1731069"/>
            <a:ext cx="4097190" cy="432225"/>
          </a:xfrm>
          <a:prstGeom prst="rect">
            <a:avLst/>
          </a:prstGeom>
          <a:solidFill>
            <a:srgbClr val="F8F9D7"/>
          </a:solidFill>
          <a:ln cap="flat" cmpd="sng" w="12700">
            <a:solidFill>
              <a:srgbClr val="5C810C"/>
            </a:solidFill>
            <a:prstDash val="dash"/>
            <a:miter lim="800000"/>
            <a:headEnd len="sm" w="sm" type="none"/>
            <a:tailEnd len="sm" w="sm" type="none"/>
          </a:ln>
        </p:spPr>
        <p:txBody>
          <a:bodyPr anchorCtr="0" anchor="t" bIns="0" lIns="91425" spcFirstLastPara="1" rIns="91425" wrap="square" tIns="36000">
            <a:noAutofit/>
          </a:bodyPr>
          <a:lstStyle/>
          <a:p>
            <a:pPr indent="0" lvl="0" marL="0" marR="0" rtl="0" algn="l">
              <a:spcBef>
                <a:spcPts val="0"/>
              </a:spcBef>
              <a:spcAft>
                <a:spcPts val="0"/>
              </a:spcAft>
              <a:buNone/>
            </a:pPr>
            <a:r>
              <a:t/>
            </a:r>
            <a:endParaRPr sz="1100">
              <a:solidFill>
                <a:srgbClr val="262626"/>
              </a:solidFill>
              <a:latin typeface="Arial"/>
              <a:ea typeface="Arial"/>
              <a:cs typeface="Arial"/>
              <a:sym typeface="Arial"/>
            </a:endParaRPr>
          </a:p>
        </p:txBody>
      </p:sp>
      <p:sp>
        <p:nvSpPr>
          <p:cNvPr id="337" name="Google Shape;337;p16"/>
          <p:cNvSpPr/>
          <p:nvPr/>
        </p:nvSpPr>
        <p:spPr>
          <a:xfrm>
            <a:off x="352867" y="2904781"/>
            <a:ext cx="4097190" cy="432225"/>
          </a:xfrm>
          <a:prstGeom prst="rect">
            <a:avLst/>
          </a:prstGeom>
          <a:solidFill>
            <a:srgbClr val="F8F9D7"/>
          </a:solidFill>
          <a:ln cap="flat" cmpd="sng" w="12700">
            <a:solidFill>
              <a:srgbClr val="5C810C"/>
            </a:solidFill>
            <a:prstDash val="dash"/>
            <a:miter lim="800000"/>
            <a:headEnd len="sm" w="sm" type="none"/>
            <a:tailEnd len="sm" w="sm" type="none"/>
          </a:ln>
        </p:spPr>
        <p:txBody>
          <a:bodyPr anchorCtr="0" anchor="t" bIns="0" lIns="91425" spcFirstLastPara="1" rIns="91425" wrap="square" tIns="36000">
            <a:noAutofit/>
          </a:bodyPr>
          <a:lstStyle/>
          <a:p>
            <a:pPr indent="0" lvl="0" marL="0" marR="0" rtl="0" algn="l">
              <a:spcBef>
                <a:spcPts val="0"/>
              </a:spcBef>
              <a:spcAft>
                <a:spcPts val="0"/>
              </a:spcAft>
              <a:buNone/>
            </a:pPr>
            <a:r>
              <a:t/>
            </a:r>
            <a:endParaRPr sz="1100">
              <a:solidFill>
                <a:srgbClr val="262626"/>
              </a:solidFill>
              <a:latin typeface="Arial"/>
              <a:ea typeface="Arial"/>
              <a:cs typeface="Arial"/>
              <a:sym typeface="Arial"/>
            </a:endParaRPr>
          </a:p>
        </p:txBody>
      </p:sp>
      <p:sp>
        <p:nvSpPr>
          <p:cNvPr id="338" name="Google Shape;338;p16"/>
          <p:cNvSpPr/>
          <p:nvPr/>
        </p:nvSpPr>
        <p:spPr>
          <a:xfrm>
            <a:off x="352867" y="4080043"/>
            <a:ext cx="4097190" cy="432225"/>
          </a:xfrm>
          <a:prstGeom prst="rect">
            <a:avLst/>
          </a:prstGeom>
          <a:solidFill>
            <a:srgbClr val="F8F9D7"/>
          </a:solidFill>
          <a:ln cap="flat" cmpd="sng" w="12700">
            <a:solidFill>
              <a:srgbClr val="5C810C"/>
            </a:solidFill>
            <a:prstDash val="dash"/>
            <a:miter lim="800000"/>
            <a:headEnd len="sm" w="sm" type="none"/>
            <a:tailEnd len="sm" w="sm" type="none"/>
          </a:ln>
        </p:spPr>
        <p:txBody>
          <a:bodyPr anchorCtr="0" anchor="t" bIns="0" lIns="91425" spcFirstLastPara="1" rIns="91425" wrap="square" tIns="36000">
            <a:noAutofit/>
          </a:bodyPr>
          <a:lstStyle/>
          <a:p>
            <a:pPr indent="0" lvl="0" marL="0" marR="0" rtl="0" algn="l">
              <a:spcBef>
                <a:spcPts val="0"/>
              </a:spcBef>
              <a:spcAft>
                <a:spcPts val="0"/>
              </a:spcAft>
              <a:buNone/>
            </a:pPr>
            <a:r>
              <a:t/>
            </a:r>
            <a:endParaRPr sz="1100">
              <a:solidFill>
                <a:srgbClr val="262626"/>
              </a:solidFill>
              <a:latin typeface="Arial"/>
              <a:ea typeface="Arial"/>
              <a:cs typeface="Arial"/>
              <a:sym typeface="Arial"/>
            </a:endParaRPr>
          </a:p>
        </p:txBody>
      </p:sp>
      <p:sp>
        <p:nvSpPr>
          <p:cNvPr id="339" name="Google Shape;339;p16"/>
          <p:cNvSpPr/>
          <p:nvPr/>
        </p:nvSpPr>
        <p:spPr>
          <a:xfrm>
            <a:off x="352867" y="5381988"/>
            <a:ext cx="4097100" cy="432300"/>
          </a:xfrm>
          <a:prstGeom prst="rect">
            <a:avLst/>
          </a:prstGeom>
          <a:solidFill>
            <a:srgbClr val="F8F9D7"/>
          </a:solidFill>
          <a:ln cap="flat" cmpd="sng" w="12700">
            <a:solidFill>
              <a:srgbClr val="5C810C"/>
            </a:solidFill>
            <a:prstDash val="dash"/>
            <a:miter lim="800000"/>
            <a:headEnd len="sm" w="sm" type="none"/>
            <a:tailEnd len="sm" w="sm" type="none"/>
          </a:ln>
        </p:spPr>
        <p:txBody>
          <a:bodyPr anchorCtr="0" anchor="t" bIns="0" lIns="91425" spcFirstLastPara="1" rIns="91425" wrap="square" tIns="36000">
            <a:noAutofit/>
          </a:bodyPr>
          <a:lstStyle/>
          <a:p>
            <a:pPr indent="0" lvl="0" marL="0" marR="0" rtl="0" algn="l">
              <a:spcBef>
                <a:spcPts val="0"/>
              </a:spcBef>
              <a:spcAft>
                <a:spcPts val="0"/>
              </a:spcAft>
              <a:buNone/>
            </a:pPr>
            <a:r>
              <a:t/>
            </a:r>
            <a:endParaRPr sz="1100">
              <a:solidFill>
                <a:srgbClr val="262626"/>
              </a:solidFill>
              <a:latin typeface="Arial"/>
              <a:ea typeface="Arial"/>
              <a:cs typeface="Arial"/>
              <a:sym typeface="Arial"/>
            </a:endParaRPr>
          </a:p>
        </p:txBody>
      </p:sp>
      <p:sp>
        <p:nvSpPr>
          <p:cNvPr id="340" name="Google Shape;340;p16"/>
          <p:cNvSpPr/>
          <p:nvPr/>
        </p:nvSpPr>
        <p:spPr>
          <a:xfrm>
            <a:off x="352867" y="6207354"/>
            <a:ext cx="4097190" cy="432225"/>
          </a:xfrm>
          <a:prstGeom prst="rect">
            <a:avLst/>
          </a:prstGeom>
          <a:solidFill>
            <a:srgbClr val="F8F9D7"/>
          </a:solidFill>
          <a:ln cap="flat" cmpd="sng" w="12700">
            <a:solidFill>
              <a:srgbClr val="5C810C"/>
            </a:solidFill>
            <a:prstDash val="dash"/>
            <a:miter lim="800000"/>
            <a:headEnd len="sm" w="sm" type="none"/>
            <a:tailEnd len="sm" w="sm" type="none"/>
          </a:ln>
        </p:spPr>
        <p:txBody>
          <a:bodyPr anchorCtr="0" anchor="t" bIns="0" lIns="91425" spcFirstLastPara="1" rIns="91425" wrap="square" tIns="36000">
            <a:noAutofit/>
          </a:bodyPr>
          <a:lstStyle/>
          <a:p>
            <a:pPr indent="0" lvl="0" marL="0" marR="0" rtl="0" algn="l">
              <a:spcBef>
                <a:spcPts val="0"/>
              </a:spcBef>
              <a:spcAft>
                <a:spcPts val="0"/>
              </a:spcAft>
              <a:buNone/>
            </a:pPr>
            <a:r>
              <a:t/>
            </a:r>
            <a:endParaRPr sz="1100">
              <a:solidFill>
                <a:srgbClr val="262626"/>
              </a:solidFill>
              <a:latin typeface="Arial"/>
              <a:ea typeface="Arial"/>
              <a:cs typeface="Arial"/>
              <a:sym typeface="Arial"/>
            </a:endParaRPr>
          </a:p>
        </p:txBody>
      </p:sp>
      <p:sp>
        <p:nvSpPr>
          <p:cNvPr id="341" name="Google Shape;341;p16"/>
          <p:cNvSpPr/>
          <p:nvPr/>
        </p:nvSpPr>
        <p:spPr>
          <a:xfrm>
            <a:off x="4999966" y="1725673"/>
            <a:ext cx="4097190" cy="432225"/>
          </a:xfrm>
          <a:prstGeom prst="rect">
            <a:avLst/>
          </a:prstGeom>
          <a:solidFill>
            <a:srgbClr val="F8F9D7"/>
          </a:solidFill>
          <a:ln cap="flat" cmpd="sng" w="12700">
            <a:solidFill>
              <a:srgbClr val="5C810C"/>
            </a:solidFill>
            <a:prstDash val="dash"/>
            <a:miter lim="800000"/>
            <a:headEnd len="sm" w="sm" type="none"/>
            <a:tailEnd len="sm" w="sm" type="none"/>
          </a:ln>
        </p:spPr>
        <p:txBody>
          <a:bodyPr anchorCtr="0" anchor="t" bIns="0" lIns="91425" spcFirstLastPara="1" rIns="91425" wrap="square" tIns="36000">
            <a:noAutofit/>
          </a:bodyPr>
          <a:lstStyle/>
          <a:p>
            <a:pPr indent="0" lvl="0" marL="0" marR="0" rtl="0" algn="l">
              <a:spcBef>
                <a:spcPts val="0"/>
              </a:spcBef>
              <a:spcAft>
                <a:spcPts val="0"/>
              </a:spcAft>
              <a:buNone/>
            </a:pPr>
            <a:r>
              <a:t/>
            </a:r>
            <a:endParaRPr sz="1100">
              <a:solidFill>
                <a:srgbClr val="262626"/>
              </a:solidFill>
              <a:latin typeface="Arial"/>
              <a:ea typeface="Arial"/>
              <a:cs typeface="Arial"/>
              <a:sym typeface="Arial"/>
            </a:endParaRPr>
          </a:p>
        </p:txBody>
      </p:sp>
      <p:sp>
        <p:nvSpPr>
          <p:cNvPr id="342" name="Google Shape;342;p16"/>
          <p:cNvSpPr/>
          <p:nvPr/>
        </p:nvSpPr>
        <p:spPr>
          <a:xfrm>
            <a:off x="4999963" y="2899385"/>
            <a:ext cx="4097190" cy="432225"/>
          </a:xfrm>
          <a:prstGeom prst="rect">
            <a:avLst/>
          </a:prstGeom>
          <a:solidFill>
            <a:srgbClr val="F8F9D7"/>
          </a:solidFill>
          <a:ln cap="flat" cmpd="sng" w="12700">
            <a:solidFill>
              <a:srgbClr val="5C810C"/>
            </a:solidFill>
            <a:prstDash val="dash"/>
            <a:miter lim="800000"/>
            <a:headEnd len="sm" w="sm" type="none"/>
            <a:tailEnd len="sm" w="sm" type="none"/>
          </a:ln>
        </p:spPr>
        <p:txBody>
          <a:bodyPr anchorCtr="0" anchor="t" bIns="0" lIns="91425" spcFirstLastPara="1" rIns="91425" wrap="square" tIns="36000">
            <a:noAutofit/>
          </a:bodyPr>
          <a:lstStyle/>
          <a:p>
            <a:pPr indent="0" lvl="0" marL="0" marR="0" rtl="0" algn="l">
              <a:spcBef>
                <a:spcPts val="0"/>
              </a:spcBef>
              <a:spcAft>
                <a:spcPts val="0"/>
              </a:spcAft>
              <a:buNone/>
            </a:pPr>
            <a:r>
              <a:t/>
            </a:r>
            <a:endParaRPr sz="1100">
              <a:solidFill>
                <a:srgbClr val="262626"/>
              </a:solidFill>
              <a:latin typeface="Arial"/>
              <a:ea typeface="Arial"/>
              <a:cs typeface="Arial"/>
              <a:sym typeface="Arial"/>
            </a:endParaRPr>
          </a:p>
        </p:txBody>
      </p:sp>
      <p:sp>
        <p:nvSpPr>
          <p:cNvPr id="343" name="Google Shape;343;p16"/>
          <p:cNvSpPr/>
          <p:nvPr/>
        </p:nvSpPr>
        <p:spPr>
          <a:xfrm>
            <a:off x="4999963" y="4074647"/>
            <a:ext cx="4097190" cy="432225"/>
          </a:xfrm>
          <a:prstGeom prst="rect">
            <a:avLst/>
          </a:prstGeom>
          <a:solidFill>
            <a:srgbClr val="F8F9D7"/>
          </a:solidFill>
          <a:ln cap="flat" cmpd="sng" w="12700">
            <a:solidFill>
              <a:srgbClr val="5C810C"/>
            </a:solidFill>
            <a:prstDash val="dash"/>
            <a:miter lim="800000"/>
            <a:headEnd len="sm" w="sm" type="none"/>
            <a:tailEnd len="sm" w="sm" type="none"/>
          </a:ln>
        </p:spPr>
        <p:txBody>
          <a:bodyPr anchorCtr="0" anchor="t" bIns="0" lIns="91425" spcFirstLastPara="1" rIns="91425" wrap="square" tIns="36000">
            <a:noAutofit/>
          </a:bodyPr>
          <a:lstStyle/>
          <a:p>
            <a:pPr indent="0" lvl="0" marL="0" marR="0" rtl="0" algn="l">
              <a:spcBef>
                <a:spcPts val="0"/>
              </a:spcBef>
              <a:spcAft>
                <a:spcPts val="0"/>
              </a:spcAft>
              <a:buNone/>
            </a:pPr>
            <a:r>
              <a:t/>
            </a:r>
            <a:endParaRPr sz="1100">
              <a:solidFill>
                <a:srgbClr val="262626"/>
              </a:solidFill>
              <a:latin typeface="Arial"/>
              <a:ea typeface="Arial"/>
              <a:cs typeface="Arial"/>
              <a:sym typeface="Arial"/>
            </a:endParaRPr>
          </a:p>
        </p:txBody>
      </p:sp>
      <p:sp>
        <p:nvSpPr>
          <p:cNvPr id="344" name="Google Shape;344;p16"/>
          <p:cNvSpPr/>
          <p:nvPr/>
        </p:nvSpPr>
        <p:spPr>
          <a:xfrm>
            <a:off x="4999963" y="5376592"/>
            <a:ext cx="4097100" cy="432300"/>
          </a:xfrm>
          <a:prstGeom prst="rect">
            <a:avLst/>
          </a:prstGeom>
          <a:solidFill>
            <a:srgbClr val="F8F9D7"/>
          </a:solidFill>
          <a:ln cap="flat" cmpd="sng" w="12700">
            <a:solidFill>
              <a:srgbClr val="5C810C"/>
            </a:solidFill>
            <a:prstDash val="dash"/>
            <a:miter lim="800000"/>
            <a:headEnd len="sm" w="sm" type="none"/>
            <a:tailEnd len="sm" w="sm" type="none"/>
          </a:ln>
        </p:spPr>
        <p:txBody>
          <a:bodyPr anchorCtr="0" anchor="t" bIns="0" lIns="91425" spcFirstLastPara="1" rIns="91425" wrap="square" tIns="36000">
            <a:noAutofit/>
          </a:bodyPr>
          <a:lstStyle/>
          <a:p>
            <a:pPr indent="0" lvl="0" marL="0" marR="0" rtl="0" algn="l">
              <a:spcBef>
                <a:spcPts val="0"/>
              </a:spcBef>
              <a:spcAft>
                <a:spcPts val="0"/>
              </a:spcAft>
              <a:buNone/>
            </a:pPr>
            <a:r>
              <a:t/>
            </a:r>
            <a:endParaRPr sz="1100">
              <a:solidFill>
                <a:srgbClr val="262626"/>
              </a:solidFill>
              <a:latin typeface="Arial"/>
              <a:ea typeface="Arial"/>
              <a:cs typeface="Arial"/>
              <a:sym typeface="Arial"/>
            </a:endParaRPr>
          </a:p>
        </p:txBody>
      </p:sp>
      <p:sp>
        <p:nvSpPr>
          <p:cNvPr id="345" name="Google Shape;345;p16"/>
          <p:cNvSpPr/>
          <p:nvPr/>
        </p:nvSpPr>
        <p:spPr>
          <a:xfrm>
            <a:off x="4999963" y="6201958"/>
            <a:ext cx="4097190" cy="432225"/>
          </a:xfrm>
          <a:prstGeom prst="rect">
            <a:avLst/>
          </a:prstGeom>
          <a:solidFill>
            <a:srgbClr val="F8F9D7"/>
          </a:solidFill>
          <a:ln cap="flat" cmpd="sng" w="12700">
            <a:solidFill>
              <a:srgbClr val="5C810C"/>
            </a:solidFill>
            <a:prstDash val="dash"/>
            <a:miter lim="800000"/>
            <a:headEnd len="sm" w="sm" type="none"/>
            <a:tailEnd len="sm" w="sm" type="none"/>
          </a:ln>
        </p:spPr>
        <p:txBody>
          <a:bodyPr anchorCtr="0" anchor="t" bIns="0" lIns="91425" spcFirstLastPara="1" rIns="91425" wrap="square" tIns="36000">
            <a:noAutofit/>
          </a:bodyPr>
          <a:lstStyle/>
          <a:p>
            <a:pPr indent="0" lvl="0" marL="0" marR="0" rtl="0" algn="l">
              <a:spcBef>
                <a:spcPts val="0"/>
              </a:spcBef>
              <a:spcAft>
                <a:spcPts val="0"/>
              </a:spcAft>
              <a:buNone/>
            </a:pPr>
            <a:r>
              <a:t/>
            </a:r>
            <a:endParaRPr sz="1100">
              <a:solidFill>
                <a:srgbClr val="262626"/>
              </a:solidFill>
              <a:latin typeface="Arial"/>
              <a:ea typeface="Arial"/>
              <a:cs typeface="Arial"/>
              <a:sym typeface="Arial"/>
            </a:endParaRPr>
          </a:p>
        </p:txBody>
      </p:sp>
      <p:sp>
        <p:nvSpPr>
          <p:cNvPr id="346" name="Google Shape;346;p16"/>
          <p:cNvSpPr/>
          <p:nvPr/>
        </p:nvSpPr>
        <p:spPr>
          <a:xfrm>
            <a:off x="8085963" y="408079"/>
            <a:ext cx="1704370" cy="303275"/>
          </a:xfrm>
          <a:prstGeom prst="rect">
            <a:avLst/>
          </a:prstGeom>
          <a:solidFill>
            <a:schemeClr val="lt1"/>
          </a:solidFill>
          <a:ln cap="flat" cmpd="sng" w="19050">
            <a:solidFill>
              <a:srgbClr val="5C81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262626"/>
              </a:solidFill>
              <a:latin typeface="Arial"/>
              <a:ea typeface="Arial"/>
              <a:cs typeface="Arial"/>
              <a:sym typeface="Arial"/>
            </a:endParaRPr>
          </a:p>
        </p:txBody>
      </p:sp>
      <p:sp>
        <p:nvSpPr>
          <p:cNvPr id="347" name="Google Shape;347;p16"/>
          <p:cNvSpPr/>
          <p:nvPr/>
        </p:nvSpPr>
        <p:spPr>
          <a:xfrm>
            <a:off x="7460174" y="104804"/>
            <a:ext cx="2330159" cy="303275"/>
          </a:xfrm>
          <a:prstGeom prst="rect">
            <a:avLst/>
          </a:prstGeom>
          <a:solidFill>
            <a:schemeClr val="lt1"/>
          </a:solidFill>
          <a:ln cap="flat" cmpd="sng" w="19050">
            <a:solidFill>
              <a:srgbClr val="5C810C"/>
            </a:solidFill>
            <a:prstDash val="solid"/>
            <a:miter lim="800000"/>
            <a:headEnd len="sm" w="sm" type="none"/>
            <a:tailEnd len="sm" w="sm" type="none"/>
          </a:ln>
        </p:spPr>
        <p:txBody>
          <a:bodyPr anchorCtr="0" anchor="ctr" bIns="45700" lIns="180000" spcFirstLastPara="1" rIns="180000" wrap="square" tIns="45700">
            <a:noAutofit/>
          </a:bodyPr>
          <a:lstStyle/>
          <a:p>
            <a:pPr indent="0" lvl="0" marL="0" marR="0" rtl="0" algn="just">
              <a:spcBef>
                <a:spcPts val="0"/>
              </a:spcBef>
              <a:spcAft>
                <a:spcPts val="0"/>
              </a:spcAft>
              <a:buNone/>
            </a:pPr>
            <a:r>
              <a:rPr lang="ja-JP" sz="1400">
                <a:solidFill>
                  <a:srgbClr val="262626"/>
                </a:solidFill>
                <a:latin typeface="Arial"/>
                <a:ea typeface="Arial"/>
                <a:cs typeface="Arial"/>
                <a:sym typeface="Arial"/>
              </a:rPr>
              <a:t>　年　組　番</a:t>
            </a:r>
            <a:endParaRPr/>
          </a:p>
        </p:txBody>
      </p:sp>
      <p:sp>
        <p:nvSpPr>
          <p:cNvPr id="348" name="Google Shape;348;p16"/>
          <p:cNvSpPr txBox="1"/>
          <p:nvPr/>
        </p:nvSpPr>
        <p:spPr>
          <a:xfrm>
            <a:off x="4952924" y="5859513"/>
            <a:ext cx="339600" cy="924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600">
                <a:solidFill>
                  <a:srgbClr val="262626"/>
                </a:solidFill>
                <a:latin typeface="Arial"/>
                <a:ea typeface="Arial"/>
                <a:cs typeface="Arial"/>
                <a:sym typeface="Arial"/>
              </a:rPr>
              <a:t>こうどう</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7"/>
          <p:cNvSpPr txBox="1"/>
          <p:nvPr/>
        </p:nvSpPr>
        <p:spPr>
          <a:xfrm>
            <a:off x="257292" y="311772"/>
            <a:ext cx="95410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ja-JP" sz="2000">
                <a:solidFill>
                  <a:srgbClr val="5C810C"/>
                </a:solidFill>
                <a:latin typeface="Arial"/>
                <a:ea typeface="Arial"/>
                <a:cs typeface="Arial"/>
                <a:sym typeface="Arial"/>
              </a:rPr>
              <a:t>まとめ</a:t>
            </a:r>
            <a:endParaRPr/>
          </a:p>
        </p:txBody>
      </p:sp>
      <p:sp>
        <p:nvSpPr>
          <p:cNvPr id="355" name="Google Shape;355;p17"/>
          <p:cNvSpPr txBox="1"/>
          <p:nvPr/>
        </p:nvSpPr>
        <p:spPr>
          <a:xfrm>
            <a:off x="257292" y="711882"/>
            <a:ext cx="9036300" cy="600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lang="ja-JP" sz="1100">
                <a:solidFill>
                  <a:srgbClr val="262626"/>
                </a:solidFill>
                <a:latin typeface="Arial"/>
                <a:ea typeface="Arial"/>
                <a:cs typeface="Arial"/>
                <a:sym typeface="Arial"/>
              </a:rPr>
              <a:t>わたしたちが住む福岡のまちには、たくさんのユニバーサルデザインがあることがわかったね。みんなも身のまわりにあるユニバーサルデザインを探してみよう。そして、「みんながやさしいまち」 、「みんなにやさしいまち」をつくっていくために、わたしたちができることを考えてみよう！</a:t>
            </a:r>
            <a:endParaRPr/>
          </a:p>
        </p:txBody>
      </p:sp>
      <p:sp>
        <p:nvSpPr>
          <p:cNvPr id="356" name="Google Shape;356;p17"/>
          <p:cNvSpPr txBox="1"/>
          <p:nvPr>
            <p:ph idx="12" type="sldNum"/>
          </p:nvPr>
        </p:nvSpPr>
        <p:spPr>
          <a:xfrm>
            <a:off x="7394047" y="6356352"/>
            <a:ext cx="222885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ja-JP"/>
              <a:t>‹#›</a:t>
            </a:fld>
            <a:endParaRPr/>
          </a:p>
        </p:txBody>
      </p:sp>
      <p:cxnSp>
        <p:nvCxnSpPr>
          <p:cNvPr id="357" name="Google Shape;357;p17"/>
          <p:cNvCxnSpPr/>
          <p:nvPr/>
        </p:nvCxnSpPr>
        <p:spPr>
          <a:xfrm flipH="1">
            <a:off x="4944382" y="2286227"/>
            <a:ext cx="17237" cy="3590292"/>
          </a:xfrm>
          <a:prstGeom prst="straightConnector1">
            <a:avLst/>
          </a:prstGeom>
          <a:noFill/>
          <a:ln cap="flat" cmpd="sng" w="28575">
            <a:solidFill>
              <a:srgbClr val="5C810C"/>
            </a:solidFill>
            <a:prstDash val="dash"/>
            <a:miter lim="800000"/>
            <a:headEnd len="sm" w="sm" type="none"/>
            <a:tailEnd len="sm" w="sm" type="none"/>
          </a:ln>
        </p:spPr>
      </p:cxnSp>
      <p:pic>
        <p:nvPicPr>
          <p:cNvPr id="358" name="Google Shape;358;p17"/>
          <p:cNvPicPr preferRelativeResize="0"/>
          <p:nvPr/>
        </p:nvPicPr>
        <p:blipFill rotWithShape="1">
          <a:blip r:embed="rId3">
            <a:alphaModFix/>
          </a:blip>
          <a:srcRect b="0" l="0" r="0" t="0"/>
          <a:stretch/>
        </p:blipFill>
        <p:spPr>
          <a:xfrm>
            <a:off x="1053989" y="5832026"/>
            <a:ext cx="2263591" cy="1094641"/>
          </a:xfrm>
          <a:prstGeom prst="rect">
            <a:avLst/>
          </a:prstGeom>
          <a:noFill/>
          <a:ln>
            <a:noFill/>
          </a:ln>
        </p:spPr>
      </p:pic>
      <p:pic>
        <p:nvPicPr>
          <p:cNvPr id="359" name="Google Shape;359;p17"/>
          <p:cNvPicPr preferRelativeResize="0"/>
          <p:nvPr/>
        </p:nvPicPr>
        <p:blipFill rotWithShape="1">
          <a:blip r:embed="rId4">
            <a:alphaModFix/>
          </a:blip>
          <a:srcRect b="0" l="0" r="0" t="0"/>
          <a:stretch/>
        </p:blipFill>
        <p:spPr>
          <a:xfrm>
            <a:off x="9245767" y="6356351"/>
            <a:ext cx="491259" cy="365125"/>
          </a:xfrm>
          <a:prstGeom prst="rect">
            <a:avLst/>
          </a:prstGeom>
          <a:noFill/>
          <a:ln>
            <a:noFill/>
          </a:ln>
        </p:spPr>
      </p:pic>
      <p:sp>
        <p:nvSpPr>
          <p:cNvPr id="360" name="Google Shape;360;p17"/>
          <p:cNvSpPr txBox="1"/>
          <p:nvPr/>
        </p:nvSpPr>
        <p:spPr>
          <a:xfrm>
            <a:off x="9359899" y="6356352"/>
            <a:ext cx="262997"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1" lang="ja-JP" sz="1200">
                <a:solidFill>
                  <a:srgbClr val="262626"/>
                </a:solidFill>
                <a:latin typeface="Arial"/>
                <a:ea typeface="Arial"/>
                <a:cs typeface="Arial"/>
                <a:sym typeface="Arial"/>
              </a:rPr>
              <a:t>‹#›</a:t>
            </a:fld>
            <a:endParaRPr b="1" sz="1200">
              <a:solidFill>
                <a:srgbClr val="262626"/>
              </a:solidFill>
              <a:latin typeface="Arial"/>
              <a:ea typeface="Arial"/>
              <a:cs typeface="Arial"/>
              <a:sym typeface="Arial"/>
            </a:endParaRPr>
          </a:p>
        </p:txBody>
      </p:sp>
      <p:pic>
        <p:nvPicPr>
          <p:cNvPr descr="絵と文字の加工写真&#10;&#10;AI によって生成されたコンテンツは間違っている可能性があります。" id="361" name="Google Shape;361;p17"/>
          <p:cNvPicPr preferRelativeResize="0"/>
          <p:nvPr/>
        </p:nvPicPr>
        <p:blipFill rotWithShape="1">
          <a:blip r:embed="rId5">
            <a:alphaModFix/>
          </a:blip>
          <a:srcRect b="0" l="0" r="0" t="0"/>
          <a:stretch/>
        </p:blipFill>
        <p:spPr>
          <a:xfrm>
            <a:off x="557850" y="1390724"/>
            <a:ext cx="562046" cy="409392"/>
          </a:xfrm>
          <a:prstGeom prst="rect">
            <a:avLst/>
          </a:prstGeom>
          <a:noFill/>
          <a:ln>
            <a:noFill/>
          </a:ln>
        </p:spPr>
      </p:pic>
      <p:sp>
        <p:nvSpPr>
          <p:cNvPr id="362" name="Google Shape;362;p17"/>
          <p:cNvSpPr/>
          <p:nvPr/>
        </p:nvSpPr>
        <p:spPr>
          <a:xfrm>
            <a:off x="1349498" y="1328505"/>
            <a:ext cx="3114849" cy="492081"/>
          </a:xfrm>
          <a:prstGeom prst="wedgeRoundRectCallout">
            <a:avLst>
              <a:gd fmla="val -54172" name="adj1"/>
              <a:gd fmla="val 46231" name="adj2"/>
              <a:gd fmla="val 16667" name="adj3"/>
            </a:avLst>
          </a:prstGeom>
          <a:solidFill>
            <a:schemeClr val="lt1"/>
          </a:solidFill>
          <a:ln cap="flat" cmpd="sng" w="19050">
            <a:solidFill>
              <a:srgbClr val="5C810C"/>
            </a:solidFill>
            <a:prstDash val="solid"/>
            <a:miter lim="800000"/>
            <a:headEnd len="sm" w="sm" type="none"/>
            <a:tailEnd len="sm" w="sm" type="none"/>
          </a:ln>
        </p:spPr>
        <p:txBody>
          <a:bodyPr anchorCtr="0" anchor="ctr" bIns="36000" lIns="91425" spcFirstLastPara="1" rIns="91425" wrap="square" tIns="72000">
            <a:noAutofit/>
          </a:bodyPr>
          <a:lstStyle/>
          <a:p>
            <a:pPr indent="0" lvl="0" marL="0" marR="0" rtl="0" algn="l">
              <a:lnSpc>
                <a:spcPct val="150000"/>
              </a:lnSpc>
              <a:spcBef>
                <a:spcPts val="0"/>
              </a:spcBef>
              <a:spcAft>
                <a:spcPts val="0"/>
              </a:spcAft>
              <a:buNone/>
            </a:pPr>
            <a:r>
              <a:rPr lang="ja-JP" sz="1050">
                <a:solidFill>
                  <a:srgbClr val="262626"/>
                </a:solidFill>
                <a:latin typeface="Arial"/>
                <a:ea typeface="Arial"/>
                <a:cs typeface="Arial"/>
                <a:sym typeface="Arial"/>
              </a:rPr>
              <a:t>みんながくらしているまちには、</a:t>
            </a:r>
            <a:endParaRPr sz="1050">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rPr lang="ja-JP" sz="1050">
                <a:solidFill>
                  <a:srgbClr val="262626"/>
                </a:solidFill>
                <a:latin typeface="Arial"/>
                <a:ea typeface="Arial"/>
                <a:cs typeface="Arial"/>
                <a:sym typeface="Arial"/>
              </a:rPr>
              <a:t>どんなユニバサールデザインがあるかな？</a:t>
            </a:r>
            <a:endParaRPr/>
          </a:p>
        </p:txBody>
      </p:sp>
      <p:pic>
        <p:nvPicPr>
          <p:cNvPr id="363" name="Google Shape;363;p17"/>
          <p:cNvPicPr preferRelativeResize="0"/>
          <p:nvPr/>
        </p:nvPicPr>
        <p:blipFill rotWithShape="1">
          <a:blip r:embed="rId6">
            <a:alphaModFix/>
          </a:blip>
          <a:srcRect b="0" l="0" r="0" t="0"/>
          <a:stretch/>
        </p:blipFill>
        <p:spPr>
          <a:xfrm>
            <a:off x="9149408" y="1342951"/>
            <a:ext cx="477635" cy="477635"/>
          </a:xfrm>
          <a:prstGeom prst="rect">
            <a:avLst/>
          </a:prstGeom>
          <a:noFill/>
          <a:ln>
            <a:noFill/>
          </a:ln>
        </p:spPr>
      </p:pic>
      <p:sp>
        <p:nvSpPr>
          <p:cNvPr id="364" name="Google Shape;364;p17"/>
          <p:cNvSpPr txBox="1"/>
          <p:nvPr/>
        </p:nvSpPr>
        <p:spPr>
          <a:xfrm>
            <a:off x="1211390" y="673407"/>
            <a:ext cx="753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す</a:t>
            </a:r>
            <a:endParaRPr/>
          </a:p>
        </p:txBody>
      </p:sp>
      <p:sp>
        <p:nvSpPr>
          <p:cNvPr id="365" name="Google Shape;365;p17"/>
          <p:cNvSpPr txBox="1"/>
          <p:nvPr/>
        </p:nvSpPr>
        <p:spPr>
          <a:xfrm>
            <a:off x="1448074" y="673400"/>
            <a:ext cx="333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ふくおか</a:t>
            </a:r>
            <a:endParaRPr/>
          </a:p>
        </p:txBody>
      </p:sp>
      <p:sp>
        <p:nvSpPr>
          <p:cNvPr id="366" name="Google Shape;366;p17"/>
          <p:cNvSpPr txBox="1"/>
          <p:nvPr/>
        </p:nvSpPr>
        <p:spPr>
          <a:xfrm>
            <a:off x="772579" y="936975"/>
            <a:ext cx="153900" cy="92400"/>
          </a:xfrm>
          <a:prstGeom prst="rect">
            <a:avLst/>
          </a:prstGeom>
          <a:solidFill>
            <a:schemeClr val="lt1"/>
          </a:solid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さが</a:t>
            </a:r>
            <a:endParaRPr/>
          </a:p>
        </p:txBody>
      </p:sp>
      <p:sp>
        <p:nvSpPr>
          <p:cNvPr id="367" name="Google Shape;367;p17"/>
          <p:cNvSpPr txBox="1"/>
          <p:nvPr/>
        </p:nvSpPr>
        <p:spPr>
          <a:xfrm>
            <a:off x="6929750" y="673432"/>
            <a:ext cx="768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み</a:t>
            </a:r>
            <a:endParaRPr/>
          </a:p>
        </p:txBody>
      </p:sp>
      <p:sp>
        <p:nvSpPr>
          <p:cNvPr id="368" name="Google Shape;368;p17"/>
          <p:cNvSpPr txBox="1"/>
          <p:nvPr/>
        </p:nvSpPr>
        <p:spPr>
          <a:xfrm>
            <a:off x="8966549" y="936975"/>
            <a:ext cx="2631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かんが</a:t>
            </a:r>
            <a:endParaRPr/>
          </a:p>
        </p:txBody>
      </p:sp>
      <p:sp>
        <p:nvSpPr>
          <p:cNvPr id="369" name="Google Shape;369;p17"/>
          <p:cNvSpPr/>
          <p:nvPr/>
        </p:nvSpPr>
        <p:spPr>
          <a:xfrm>
            <a:off x="5475335" y="1312756"/>
            <a:ext cx="3449825" cy="521178"/>
          </a:xfrm>
          <a:prstGeom prst="wedgeRoundRectCallout">
            <a:avLst>
              <a:gd fmla="val 54040" name="adj1"/>
              <a:gd fmla="val -3688" name="adj2"/>
              <a:gd fmla="val 16667" name="adj3"/>
            </a:avLst>
          </a:prstGeom>
          <a:solidFill>
            <a:schemeClr val="lt1"/>
          </a:solidFill>
          <a:ln cap="flat" cmpd="sng" w="19050">
            <a:solidFill>
              <a:srgbClr val="5C810C"/>
            </a:solidFill>
            <a:prstDash val="solid"/>
            <a:miter lim="800000"/>
            <a:headEnd len="sm" w="sm" type="none"/>
            <a:tailEnd len="sm" w="sm" type="none"/>
          </a:ln>
        </p:spPr>
        <p:txBody>
          <a:bodyPr anchorCtr="0" anchor="ctr" bIns="36000" lIns="91425" spcFirstLastPara="1" rIns="91425" wrap="square" tIns="72000">
            <a:noAutofit/>
          </a:bodyPr>
          <a:lstStyle/>
          <a:p>
            <a:pPr indent="0" lvl="0" marL="0" marR="0" rtl="0" algn="l">
              <a:lnSpc>
                <a:spcPct val="150000"/>
              </a:lnSpc>
              <a:spcBef>
                <a:spcPts val="0"/>
              </a:spcBef>
              <a:spcAft>
                <a:spcPts val="0"/>
              </a:spcAft>
              <a:buNone/>
            </a:pPr>
            <a:r>
              <a:rPr lang="ja-JP" sz="1050">
                <a:solidFill>
                  <a:srgbClr val="262626"/>
                </a:solidFill>
                <a:latin typeface="Arial"/>
                <a:ea typeface="Arial"/>
                <a:cs typeface="Arial"/>
                <a:sym typeface="Arial"/>
              </a:rPr>
              <a:t>みんながやさしい、みんなにやさしいまちを</a:t>
            </a:r>
            <a:endParaRPr/>
          </a:p>
          <a:p>
            <a:pPr indent="0" lvl="0" marL="0" marR="0" rtl="0" algn="l">
              <a:lnSpc>
                <a:spcPct val="150000"/>
              </a:lnSpc>
              <a:spcBef>
                <a:spcPts val="0"/>
              </a:spcBef>
              <a:spcAft>
                <a:spcPts val="0"/>
              </a:spcAft>
              <a:buNone/>
            </a:pPr>
            <a:r>
              <a:rPr lang="ja-JP" sz="1050">
                <a:solidFill>
                  <a:srgbClr val="262626"/>
                </a:solidFill>
                <a:latin typeface="Arial"/>
                <a:ea typeface="Arial"/>
                <a:cs typeface="Arial"/>
                <a:sym typeface="Arial"/>
              </a:rPr>
              <a:t>つくっていくために、わたしたちに何ができるかな？</a:t>
            </a:r>
            <a:endParaRPr/>
          </a:p>
        </p:txBody>
      </p:sp>
      <p:sp>
        <p:nvSpPr>
          <p:cNvPr id="370" name="Google Shape;370;p17"/>
          <p:cNvSpPr txBox="1"/>
          <p:nvPr/>
        </p:nvSpPr>
        <p:spPr>
          <a:xfrm>
            <a:off x="7715449" y="1549262"/>
            <a:ext cx="1539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なに</a:t>
            </a:r>
            <a:endParaRPr/>
          </a:p>
        </p:txBody>
      </p:sp>
      <p:grpSp>
        <p:nvGrpSpPr>
          <p:cNvPr id="371" name="Google Shape;371;p17"/>
          <p:cNvGrpSpPr/>
          <p:nvPr/>
        </p:nvGrpSpPr>
        <p:grpSpPr>
          <a:xfrm>
            <a:off x="268716" y="1974185"/>
            <a:ext cx="4414607" cy="3857841"/>
            <a:chOff x="268716" y="1974185"/>
            <a:chExt cx="4414607" cy="3857841"/>
          </a:xfrm>
        </p:grpSpPr>
        <p:sp>
          <p:nvSpPr>
            <p:cNvPr id="372" name="Google Shape;372;p17"/>
            <p:cNvSpPr/>
            <p:nvPr/>
          </p:nvSpPr>
          <p:spPr>
            <a:xfrm>
              <a:off x="270675" y="2276541"/>
              <a:ext cx="4412648" cy="3555485"/>
            </a:xfrm>
            <a:prstGeom prst="rect">
              <a:avLst/>
            </a:prstGeom>
            <a:solidFill>
              <a:schemeClr val="lt1"/>
            </a:solidFill>
            <a:ln cap="flat" cmpd="sng" w="25400">
              <a:solidFill>
                <a:srgbClr val="5C810C"/>
              </a:solidFill>
              <a:prstDash val="solid"/>
              <a:miter lim="800000"/>
              <a:headEnd len="sm" w="sm" type="none"/>
              <a:tailEnd len="sm" w="sm" type="none"/>
            </a:ln>
          </p:spPr>
          <p:txBody>
            <a:bodyPr anchorCtr="0" anchor="t" bIns="36000" lIns="91425" spcFirstLastPara="1" rIns="91425" wrap="square" tIns="36000">
              <a:noAutofit/>
            </a:bodyPr>
            <a:lstStyle/>
            <a:p>
              <a:pPr indent="0" lvl="0" marL="0" marR="0" rtl="0" algn="l">
                <a:lnSpc>
                  <a:spcPct val="150000"/>
                </a:lnSpc>
                <a:spcBef>
                  <a:spcPts val="0"/>
                </a:spcBef>
                <a:spcAft>
                  <a:spcPts val="0"/>
                </a:spcAft>
                <a:buNone/>
              </a:pPr>
              <a:r>
                <a:rPr lang="ja-JP" sz="1000" u="sng">
                  <a:solidFill>
                    <a:srgbClr val="262626"/>
                  </a:solidFill>
                  <a:latin typeface="Arial"/>
                  <a:ea typeface="Arial"/>
                  <a:cs typeface="Arial"/>
                  <a:sym typeface="Arial"/>
                </a:rPr>
                <a:t>見つけたユニバーサルデザイン</a:t>
              </a:r>
              <a:endParaRPr sz="1000">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t/>
              </a:r>
              <a:endParaRPr sz="1000">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t/>
              </a:r>
              <a:endParaRPr sz="1000" u="sng">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t/>
              </a:r>
              <a:endParaRPr sz="1000" u="sng">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t/>
              </a:r>
              <a:endParaRPr sz="1000" u="sng">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t/>
              </a:r>
              <a:endParaRPr sz="1000" u="sng">
                <a:solidFill>
                  <a:srgbClr val="262626"/>
                </a:solidFill>
              </a:endParaRPr>
            </a:p>
            <a:p>
              <a:pPr indent="0" lvl="0" marL="0" marR="0" rtl="0" algn="l">
                <a:lnSpc>
                  <a:spcPct val="150000"/>
                </a:lnSpc>
                <a:spcBef>
                  <a:spcPts val="0"/>
                </a:spcBef>
                <a:spcAft>
                  <a:spcPts val="0"/>
                </a:spcAft>
                <a:buNone/>
              </a:pPr>
              <a:r>
                <a:rPr lang="ja-JP" sz="1000" u="sng">
                  <a:solidFill>
                    <a:srgbClr val="262626"/>
                  </a:solidFill>
                  <a:latin typeface="Arial"/>
                  <a:ea typeface="Arial"/>
                  <a:cs typeface="Arial"/>
                  <a:sym typeface="Arial"/>
                </a:rPr>
                <a:t>見つけた場所</a:t>
              </a:r>
              <a:endParaRPr sz="1000" u="sng">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t/>
              </a:r>
              <a:endParaRPr sz="1000" u="sng">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t/>
              </a:r>
              <a:endParaRPr sz="1000" u="sng">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t/>
              </a:r>
              <a:endParaRPr sz="1000" u="sng">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rPr lang="ja-JP" sz="1000" u="sng">
                  <a:solidFill>
                    <a:srgbClr val="262626"/>
                  </a:solidFill>
                  <a:latin typeface="Arial"/>
                  <a:ea typeface="Arial"/>
                  <a:cs typeface="Arial"/>
                  <a:sym typeface="Arial"/>
                </a:rPr>
                <a:t>工夫や思いやりを感じたところ</a:t>
              </a:r>
              <a:endParaRPr sz="1000" u="sng">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t/>
              </a:r>
              <a:endParaRPr sz="1000" u="sng">
                <a:solidFill>
                  <a:srgbClr val="262626"/>
                </a:solidFill>
                <a:latin typeface="Arial"/>
                <a:ea typeface="Arial"/>
                <a:cs typeface="Arial"/>
                <a:sym typeface="Arial"/>
              </a:endParaRPr>
            </a:p>
          </p:txBody>
        </p:sp>
        <p:sp>
          <p:nvSpPr>
            <p:cNvPr id="373" name="Google Shape;373;p17"/>
            <p:cNvSpPr txBox="1"/>
            <p:nvPr/>
          </p:nvSpPr>
          <p:spPr>
            <a:xfrm>
              <a:off x="268716" y="1977562"/>
              <a:ext cx="4414500" cy="299100"/>
            </a:xfrm>
            <a:prstGeom prst="rect">
              <a:avLst/>
            </a:prstGeom>
            <a:solidFill>
              <a:srgbClr val="5C810C"/>
            </a:solidFill>
            <a:ln cap="flat" cmpd="sng" w="25400">
              <a:solidFill>
                <a:srgbClr val="5C810C"/>
              </a:solidFill>
              <a:prstDash val="solid"/>
              <a:miter lim="800000"/>
              <a:headEnd len="sm" w="sm" type="none"/>
              <a:tailEnd len="sm" w="sm" type="none"/>
            </a:ln>
          </p:spPr>
          <p:txBody>
            <a:bodyPr anchorCtr="0" anchor="ctr" bIns="36000" lIns="144000" spcFirstLastPara="1" rIns="91425" wrap="square" tIns="72000">
              <a:noAutofit/>
            </a:bodyPr>
            <a:lstStyle/>
            <a:p>
              <a:pPr indent="0" lvl="0" marL="0" marR="0" rtl="0" algn="l">
                <a:spcBef>
                  <a:spcPts val="0"/>
                </a:spcBef>
                <a:spcAft>
                  <a:spcPts val="0"/>
                </a:spcAft>
                <a:buNone/>
              </a:pPr>
              <a:r>
                <a:rPr b="1" lang="ja-JP" sz="1200">
                  <a:solidFill>
                    <a:schemeClr val="lt1"/>
                  </a:solidFill>
                  <a:latin typeface="Arial"/>
                  <a:ea typeface="Arial"/>
                  <a:cs typeface="Arial"/>
                  <a:sym typeface="Arial"/>
                </a:rPr>
                <a:t>⾝のまわりにあるユニバーサルデザインを探してみよう！</a:t>
              </a:r>
              <a:endParaRPr/>
            </a:p>
          </p:txBody>
        </p:sp>
        <p:sp>
          <p:nvSpPr>
            <p:cNvPr id="374" name="Google Shape;374;p17"/>
            <p:cNvSpPr txBox="1"/>
            <p:nvPr/>
          </p:nvSpPr>
          <p:spPr>
            <a:xfrm>
              <a:off x="387739" y="2251964"/>
              <a:ext cx="768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み</a:t>
              </a:r>
              <a:endParaRPr/>
            </a:p>
          </p:txBody>
        </p:sp>
        <p:sp>
          <p:nvSpPr>
            <p:cNvPr id="375" name="Google Shape;375;p17"/>
            <p:cNvSpPr txBox="1"/>
            <p:nvPr/>
          </p:nvSpPr>
          <p:spPr>
            <a:xfrm>
              <a:off x="392739" y="3601291"/>
              <a:ext cx="76800" cy="92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600">
                  <a:solidFill>
                    <a:srgbClr val="262626"/>
                  </a:solidFill>
                  <a:latin typeface="Arial"/>
                  <a:ea typeface="Arial"/>
                  <a:cs typeface="Arial"/>
                  <a:sym typeface="Arial"/>
                </a:rPr>
                <a:t>み</a:t>
              </a:r>
              <a:endParaRPr/>
            </a:p>
          </p:txBody>
        </p:sp>
        <p:sp>
          <p:nvSpPr>
            <p:cNvPr id="376" name="Google Shape;376;p17"/>
            <p:cNvSpPr txBox="1"/>
            <p:nvPr/>
          </p:nvSpPr>
          <p:spPr>
            <a:xfrm>
              <a:off x="896070" y="3601291"/>
              <a:ext cx="243000" cy="924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600">
                  <a:solidFill>
                    <a:srgbClr val="262626"/>
                  </a:solidFill>
                  <a:latin typeface="Arial"/>
                  <a:ea typeface="Arial"/>
                  <a:cs typeface="Arial"/>
                  <a:sym typeface="Arial"/>
                </a:rPr>
                <a:t>ばしょ</a:t>
              </a:r>
              <a:endParaRPr/>
            </a:p>
          </p:txBody>
        </p:sp>
        <p:sp>
          <p:nvSpPr>
            <p:cNvPr id="377" name="Google Shape;377;p17"/>
            <p:cNvSpPr txBox="1"/>
            <p:nvPr/>
          </p:nvSpPr>
          <p:spPr>
            <a:xfrm>
              <a:off x="357549" y="4522528"/>
              <a:ext cx="243000" cy="924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600">
                  <a:solidFill>
                    <a:srgbClr val="262626"/>
                  </a:solidFill>
                  <a:latin typeface="Arial"/>
                  <a:ea typeface="Arial"/>
                  <a:cs typeface="Arial"/>
                  <a:sym typeface="Arial"/>
                </a:rPr>
                <a:t>くふう</a:t>
              </a:r>
              <a:endParaRPr/>
            </a:p>
          </p:txBody>
        </p:sp>
        <p:sp>
          <p:nvSpPr>
            <p:cNvPr id="378" name="Google Shape;378;p17"/>
            <p:cNvSpPr txBox="1"/>
            <p:nvPr/>
          </p:nvSpPr>
          <p:spPr>
            <a:xfrm>
              <a:off x="728253" y="4522528"/>
              <a:ext cx="154800" cy="924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600">
                  <a:solidFill>
                    <a:srgbClr val="262626"/>
                  </a:solidFill>
                  <a:latin typeface="Arial"/>
                  <a:ea typeface="Arial"/>
                  <a:cs typeface="Arial"/>
                  <a:sym typeface="Arial"/>
                </a:rPr>
                <a:t>おも</a:t>
              </a:r>
              <a:endParaRPr/>
            </a:p>
          </p:txBody>
        </p:sp>
        <p:sp>
          <p:nvSpPr>
            <p:cNvPr id="379" name="Google Shape;379;p17"/>
            <p:cNvSpPr txBox="1"/>
            <p:nvPr/>
          </p:nvSpPr>
          <p:spPr>
            <a:xfrm>
              <a:off x="1370674" y="4522528"/>
              <a:ext cx="154800" cy="924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600">
                  <a:solidFill>
                    <a:srgbClr val="262626"/>
                  </a:solidFill>
                  <a:latin typeface="Arial"/>
                  <a:ea typeface="Arial"/>
                  <a:cs typeface="Arial"/>
                  <a:sym typeface="Arial"/>
                </a:rPr>
                <a:t>かん</a:t>
              </a:r>
              <a:endParaRPr/>
            </a:p>
          </p:txBody>
        </p:sp>
        <p:sp>
          <p:nvSpPr>
            <p:cNvPr id="380" name="Google Shape;380;p17"/>
            <p:cNvSpPr txBox="1"/>
            <p:nvPr/>
          </p:nvSpPr>
          <p:spPr>
            <a:xfrm>
              <a:off x="3246503" y="1977434"/>
              <a:ext cx="154800" cy="924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600">
                  <a:solidFill>
                    <a:schemeClr val="lt1"/>
                  </a:solidFill>
                  <a:latin typeface="Arial"/>
                  <a:ea typeface="Arial"/>
                  <a:cs typeface="Arial"/>
                  <a:sym typeface="Arial"/>
                </a:rPr>
                <a:t>さが</a:t>
              </a:r>
              <a:endParaRPr/>
            </a:p>
          </p:txBody>
        </p:sp>
        <p:sp>
          <p:nvSpPr>
            <p:cNvPr id="381" name="Google Shape;381;p17"/>
            <p:cNvSpPr txBox="1"/>
            <p:nvPr/>
          </p:nvSpPr>
          <p:spPr>
            <a:xfrm>
              <a:off x="442988" y="1974185"/>
              <a:ext cx="154800" cy="924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600">
                  <a:solidFill>
                    <a:schemeClr val="lt1"/>
                  </a:solidFill>
                  <a:latin typeface="Arial"/>
                  <a:ea typeface="Arial"/>
                  <a:cs typeface="Arial"/>
                  <a:sym typeface="Arial"/>
                </a:rPr>
                <a:t>み</a:t>
              </a:r>
              <a:endParaRPr/>
            </a:p>
          </p:txBody>
        </p:sp>
      </p:grpSp>
      <p:sp>
        <p:nvSpPr>
          <p:cNvPr id="382" name="Google Shape;382;p17"/>
          <p:cNvSpPr txBox="1"/>
          <p:nvPr/>
        </p:nvSpPr>
        <p:spPr>
          <a:xfrm>
            <a:off x="7460174" y="408079"/>
            <a:ext cx="625789" cy="303275"/>
          </a:xfrm>
          <a:prstGeom prst="rect">
            <a:avLst/>
          </a:prstGeom>
          <a:solidFill>
            <a:srgbClr val="5C810C"/>
          </a:solidFill>
          <a:ln cap="flat" cmpd="sng" w="19050">
            <a:solidFill>
              <a:srgbClr val="5C810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ja-JP" sz="1400">
                <a:solidFill>
                  <a:schemeClr val="lt1"/>
                </a:solidFill>
                <a:latin typeface="Arial"/>
                <a:ea typeface="Arial"/>
                <a:cs typeface="Arial"/>
                <a:sym typeface="Arial"/>
              </a:rPr>
              <a:t>名前</a:t>
            </a:r>
            <a:endParaRPr/>
          </a:p>
        </p:txBody>
      </p:sp>
      <p:sp>
        <p:nvSpPr>
          <p:cNvPr id="383" name="Google Shape;383;p17"/>
          <p:cNvSpPr/>
          <p:nvPr/>
        </p:nvSpPr>
        <p:spPr>
          <a:xfrm>
            <a:off x="357554" y="2573769"/>
            <a:ext cx="4245337" cy="953387"/>
          </a:xfrm>
          <a:prstGeom prst="rect">
            <a:avLst/>
          </a:prstGeom>
          <a:solidFill>
            <a:srgbClr val="F8F9D7"/>
          </a:solidFill>
          <a:ln cap="flat" cmpd="sng" w="12700">
            <a:solidFill>
              <a:srgbClr val="5C810C"/>
            </a:solidFill>
            <a:prstDash val="dash"/>
            <a:miter lim="800000"/>
            <a:headEnd len="sm" w="sm" type="none"/>
            <a:tailEnd len="sm" w="sm" type="none"/>
          </a:ln>
        </p:spPr>
        <p:txBody>
          <a:bodyPr anchorCtr="0" anchor="t" bIns="0" lIns="91425" spcFirstLastPara="1" rIns="91425" wrap="square" tIns="36000">
            <a:noAutofit/>
          </a:bodyPr>
          <a:lstStyle/>
          <a:p>
            <a:pPr indent="0" lvl="0" marL="0" marR="0" rtl="0" algn="l">
              <a:spcBef>
                <a:spcPts val="0"/>
              </a:spcBef>
              <a:spcAft>
                <a:spcPts val="0"/>
              </a:spcAft>
              <a:buNone/>
            </a:pPr>
            <a:r>
              <a:t/>
            </a:r>
            <a:endParaRPr sz="1100">
              <a:solidFill>
                <a:srgbClr val="262626"/>
              </a:solidFill>
              <a:latin typeface="Arial"/>
              <a:ea typeface="Arial"/>
              <a:cs typeface="Arial"/>
              <a:sym typeface="Arial"/>
            </a:endParaRPr>
          </a:p>
        </p:txBody>
      </p:sp>
      <p:sp>
        <p:nvSpPr>
          <p:cNvPr id="384" name="Google Shape;384;p17"/>
          <p:cNvSpPr/>
          <p:nvPr/>
        </p:nvSpPr>
        <p:spPr>
          <a:xfrm>
            <a:off x="344731" y="3851729"/>
            <a:ext cx="4245300" cy="670800"/>
          </a:xfrm>
          <a:prstGeom prst="rect">
            <a:avLst/>
          </a:prstGeom>
          <a:solidFill>
            <a:srgbClr val="F8F9D7"/>
          </a:solidFill>
          <a:ln cap="flat" cmpd="sng" w="12700">
            <a:solidFill>
              <a:srgbClr val="5C810C"/>
            </a:solidFill>
            <a:prstDash val="dash"/>
            <a:miter lim="800000"/>
            <a:headEnd len="sm" w="sm" type="none"/>
            <a:tailEnd len="sm" w="sm" type="none"/>
          </a:ln>
        </p:spPr>
        <p:txBody>
          <a:bodyPr anchorCtr="0" anchor="t" bIns="0" lIns="91425" spcFirstLastPara="1" rIns="91425" wrap="square" tIns="36000">
            <a:noAutofit/>
          </a:bodyPr>
          <a:lstStyle/>
          <a:p>
            <a:pPr indent="0" lvl="0" marL="0" marR="0" rtl="0" algn="l">
              <a:spcBef>
                <a:spcPts val="0"/>
              </a:spcBef>
              <a:spcAft>
                <a:spcPts val="0"/>
              </a:spcAft>
              <a:buNone/>
            </a:pPr>
            <a:r>
              <a:t/>
            </a:r>
            <a:endParaRPr sz="1100">
              <a:solidFill>
                <a:srgbClr val="262626"/>
              </a:solidFill>
              <a:latin typeface="Arial"/>
              <a:ea typeface="Arial"/>
              <a:cs typeface="Arial"/>
              <a:sym typeface="Arial"/>
            </a:endParaRPr>
          </a:p>
        </p:txBody>
      </p:sp>
      <p:sp>
        <p:nvSpPr>
          <p:cNvPr id="385" name="Google Shape;385;p17"/>
          <p:cNvSpPr/>
          <p:nvPr/>
        </p:nvSpPr>
        <p:spPr>
          <a:xfrm>
            <a:off x="344731" y="4836668"/>
            <a:ext cx="4245337" cy="926692"/>
          </a:xfrm>
          <a:prstGeom prst="rect">
            <a:avLst/>
          </a:prstGeom>
          <a:solidFill>
            <a:srgbClr val="F8F9D7"/>
          </a:solidFill>
          <a:ln cap="flat" cmpd="sng" w="12700">
            <a:solidFill>
              <a:srgbClr val="5C810C"/>
            </a:solidFill>
            <a:prstDash val="dash"/>
            <a:miter lim="800000"/>
            <a:headEnd len="sm" w="sm" type="none"/>
            <a:tailEnd len="sm" w="sm" type="none"/>
          </a:ln>
        </p:spPr>
        <p:txBody>
          <a:bodyPr anchorCtr="0" anchor="t" bIns="0" lIns="91425" spcFirstLastPara="1" rIns="91425" wrap="square" tIns="36000">
            <a:noAutofit/>
          </a:bodyPr>
          <a:lstStyle/>
          <a:p>
            <a:pPr indent="0" lvl="0" marL="0" marR="0" rtl="0" algn="l">
              <a:spcBef>
                <a:spcPts val="0"/>
              </a:spcBef>
              <a:spcAft>
                <a:spcPts val="0"/>
              </a:spcAft>
              <a:buNone/>
            </a:pPr>
            <a:r>
              <a:t/>
            </a:r>
            <a:endParaRPr sz="1100">
              <a:solidFill>
                <a:srgbClr val="262626"/>
              </a:solidFill>
              <a:latin typeface="Arial"/>
              <a:ea typeface="Arial"/>
              <a:cs typeface="Arial"/>
              <a:sym typeface="Arial"/>
            </a:endParaRPr>
          </a:p>
        </p:txBody>
      </p:sp>
      <p:grpSp>
        <p:nvGrpSpPr>
          <p:cNvPr id="386" name="Google Shape;386;p17"/>
          <p:cNvGrpSpPr/>
          <p:nvPr/>
        </p:nvGrpSpPr>
        <p:grpSpPr>
          <a:xfrm>
            <a:off x="5239916" y="1974184"/>
            <a:ext cx="4414607" cy="4248081"/>
            <a:chOff x="5239916" y="1974184"/>
            <a:chExt cx="4414607" cy="4248081"/>
          </a:xfrm>
        </p:grpSpPr>
        <p:sp>
          <p:nvSpPr>
            <p:cNvPr id="387" name="Google Shape;387;p17"/>
            <p:cNvSpPr/>
            <p:nvPr/>
          </p:nvSpPr>
          <p:spPr>
            <a:xfrm>
              <a:off x="5241875" y="2276541"/>
              <a:ext cx="4412648" cy="3945724"/>
            </a:xfrm>
            <a:prstGeom prst="rect">
              <a:avLst/>
            </a:prstGeom>
            <a:solidFill>
              <a:schemeClr val="lt1"/>
            </a:solidFill>
            <a:ln cap="flat" cmpd="sng" w="25400">
              <a:solidFill>
                <a:srgbClr val="5C810C"/>
              </a:solidFill>
              <a:prstDash val="solid"/>
              <a:miter lim="800000"/>
              <a:headEnd len="sm" w="sm" type="none"/>
              <a:tailEnd len="sm" w="sm" type="none"/>
            </a:ln>
          </p:spPr>
          <p:txBody>
            <a:bodyPr anchorCtr="0" anchor="t" bIns="36000" lIns="91425" spcFirstLastPara="1" rIns="91425" wrap="square" tIns="36000">
              <a:noAutofit/>
            </a:bodyPr>
            <a:lstStyle/>
            <a:p>
              <a:pPr indent="0" lvl="0" marL="0" marR="0" rtl="0" algn="l">
                <a:lnSpc>
                  <a:spcPct val="150000"/>
                </a:lnSpc>
                <a:spcBef>
                  <a:spcPts val="0"/>
                </a:spcBef>
                <a:spcAft>
                  <a:spcPts val="0"/>
                </a:spcAft>
                <a:buNone/>
              </a:pPr>
              <a:r>
                <a:rPr lang="ja-JP" sz="1000" u="sng">
                  <a:solidFill>
                    <a:srgbClr val="262626"/>
                  </a:solidFill>
                  <a:latin typeface="Arial"/>
                  <a:ea typeface="Arial"/>
                  <a:cs typeface="Arial"/>
                  <a:sym typeface="Arial"/>
                </a:rPr>
                <a:t>学んだことや感じたこと</a:t>
              </a:r>
              <a:endParaRPr sz="1000" u="sng">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t/>
              </a:r>
              <a:endParaRPr sz="1000" u="sng">
                <a:solidFill>
                  <a:srgbClr val="262626"/>
                </a:solidFill>
              </a:endParaRPr>
            </a:p>
            <a:p>
              <a:pPr indent="0" lvl="0" marL="0" marR="0" rtl="0" algn="l">
                <a:lnSpc>
                  <a:spcPct val="150000"/>
                </a:lnSpc>
                <a:spcBef>
                  <a:spcPts val="0"/>
                </a:spcBef>
                <a:spcAft>
                  <a:spcPts val="0"/>
                </a:spcAft>
                <a:buNone/>
              </a:pPr>
              <a:r>
                <a:t/>
              </a:r>
              <a:endParaRPr sz="1000">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t/>
              </a:r>
              <a:endParaRPr sz="1000" u="sng">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t/>
              </a:r>
              <a:endParaRPr sz="1000" u="sng">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t/>
              </a:r>
              <a:endParaRPr sz="1000" u="sng">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t/>
              </a:r>
              <a:endParaRPr sz="1000" u="sng">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rPr lang="ja-JP" sz="1000" u="sng">
                  <a:solidFill>
                    <a:srgbClr val="262626"/>
                  </a:solidFill>
                  <a:latin typeface="Arial"/>
                  <a:ea typeface="Arial"/>
                  <a:cs typeface="Arial"/>
                  <a:sym typeface="Arial"/>
                </a:rPr>
                <a:t>「みんながやさしいまち」 、「みんなにやさしいまち」を</a:t>
              </a:r>
              <a:endParaRPr sz="1000" u="sng">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rPr lang="ja-JP" sz="1000" u="sng">
                  <a:solidFill>
                    <a:srgbClr val="262626"/>
                  </a:solidFill>
                  <a:latin typeface="Arial"/>
                  <a:ea typeface="Arial"/>
                  <a:cs typeface="Arial"/>
                  <a:sym typeface="Arial"/>
                </a:rPr>
                <a:t>つくっていくためにわたしたちができること</a:t>
              </a:r>
              <a:endParaRPr sz="1300"/>
            </a:p>
            <a:p>
              <a:pPr indent="0" lvl="0" marL="0" marR="0" rtl="0" algn="l">
                <a:lnSpc>
                  <a:spcPct val="150000"/>
                </a:lnSpc>
                <a:spcBef>
                  <a:spcPts val="0"/>
                </a:spcBef>
                <a:spcAft>
                  <a:spcPts val="0"/>
                </a:spcAft>
                <a:buNone/>
              </a:pPr>
              <a:r>
                <a:t/>
              </a:r>
              <a:endParaRPr sz="1000" u="sng">
                <a:solidFill>
                  <a:srgbClr val="262626"/>
                </a:solidFill>
                <a:latin typeface="Arial"/>
                <a:ea typeface="Arial"/>
                <a:cs typeface="Arial"/>
                <a:sym typeface="Arial"/>
              </a:endParaRPr>
            </a:p>
            <a:p>
              <a:pPr indent="0" lvl="0" marL="0" marR="0" rtl="0" algn="l">
                <a:lnSpc>
                  <a:spcPct val="150000"/>
                </a:lnSpc>
                <a:spcBef>
                  <a:spcPts val="0"/>
                </a:spcBef>
                <a:spcAft>
                  <a:spcPts val="0"/>
                </a:spcAft>
                <a:buNone/>
              </a:pPr>
              <a:r>
                <a:t/>
              </a:r>
              <a:endParaRPr sz="1000" u="sng">
                <a:solidFill>
                  <a:srgbClr val="262626"/>
                </a:solidFill>
                <a:latin typeface="Arial"/>
                <a:ea typeface="Arial"/>
                <a:cs typeface="Arial"/>
                <a:sym typeface="Arial"/>
              </a:endParaRPr>
            </a:p>
          </p:txBody>
        </p:sp>
        <p:sp>
          <p:nvSpPr>
            <p:cNvPr id="388" name="Google Shape;388;p17"/>
            <p:cNvSpPr txBox="1"/>
            <p:nvPr/>
          </p:nvSpPr>
          <p:spPr>
            <a:xfrm>
              <a:off x="5239916" y="1977562"/>
              <a:ext cx="4414606" cy="298981"/>
            </a:xfrm>
            <a:prstGeom prst="rect">
              <a:avLst/>
            </a:prstGeom>
            <a:solidFill>
              <a:srgbClr val="5C810C"/>
            </a:solidFill>
            <a:ln cap="flat" cmpd="sng" w="25400">
              <a:solidFill>
                <a:srgbClr val="5C810C"/>
              </a:solidFill>
              <a:prstDash val="solid"/>
              <a:miter lim="800000"/>
              <a:headEnd len="sm" w="sm" type="none"/>
              <a:tailEnd len="sm" w="sm" type="none"/>
            </a:ln>
          </p:spPr>
          <p:txBody>
            <a:bodyPr anchorCtr="0" anchor="ctr" bIns="36000" lIns="144000" spcFirstLastPara="1" rIns="91425" wrap="square" tIns="72000">
              <a:noAutofit/>
            </a:bodyPr>
            <a:lstStyle/>
            <a:p>
              <a:pPr indent="0" lvl="0" marL="0" marR="0" rtl="0" algn="l">
                <a:spcBef>
                  <a:spcPts val="0"/>
                </a:spcBef>
                <a:spcAft>
                  <a:spcPts val="0"/>
                </a:spcAft>
                <a:buNone/>
              </a:pPr>
              <a:r>
                <a:rPr b="1" lang="ja-JP" sz="1100">
                  <a:solidFill>
                    <a:schemeClr val="lt1"/>
                  </a:solidFill>
                  <a:latin typeface="Arial"/>
                  <a:ea typeface="Arial"/>
                  <a:cs typeface="Arial"/>
                  <a:sym typeface="Arial"/>
                </a:rPr>
                <a:t>ユニバーサルデザインについて学んだことをまとめてみよう！</a:t>
              </a:r>
              <a:endParaRPr sz="1300"/>
            </a:p>
          </p:txBody>
        </p:sp>
        <p:sp>
          <p:nvSpPr>
            <p:cNvPr id="389" name="Google Shape;389;p17"/>
            <p:cNvSpPr txBox="1"/>
            <p:nvPr/>
          </p:nvSpPr>
          <p:spPr>
            <a:xfrm>
              <a:off x="5329130" y="2266275"/>
              <a:ext cx="154800" cy="924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600">
                  <a:solidFill>
                    <a:srgbClr val="262626"/>
                  </a:solidFill>
                  <a:latin typeface="Arial"/>
                  <a:ea typeface="Arial"/>
                  <a:cs typeface="Arial"/>
                  <a:sym typeface="Arial"/>
                </a:rPr>
                <a:t>まな</a:t>
              </a:r>
              <a:endParaRPr/>
            </a:p>
          </p:txBody>
        </p:sp>
        <p:sp>
          <p:nvSpPr>
            <p:cNvPr id="390" name="Google Shape;390;p17"/>
            <p:cNvSpPr txBox="1"/>
            <p:nvPr/>
          </p:nvSpPr>
          <p:spPr>
            <a:xfrm>
              <a:off x="6093797" y="2240527"/>
              <a:ext cx="154800" cy="924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600">
                  <a:solidFill>
                    <a:srgbClr val="262626"/>
                  </a:solidFill>
                  <a:latin typeface="Arial"/>
                  <a:ea typeface="Arial"/>
                  <a:cs typeface="Arial"/>
                  <a:sym typeface="Arial"/>
                </a:rPr>
                <a:t>かん</a:t>
              </a:r>
              <a:endParaRPr/>
            </a:p>
          </p:txBody>
        </p:sp>
        <p:sp>
          <p:nvSpPr>
            <p:cNvPr id="391" name="Google Shape;391;p17"/>
            <p:cNvSpPr txBox="1"/>
            <p:nvPr/>
          </p:nvSpPr>
          <p:spPr>
            <a:xfrm>
              <a:off x="7348319" y="1974184"/>
              <a:ext cx="154800" cy="92400"/>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1" lang="ja-JP" sz="600">
                  <a:solidFill>
                    <a:schemeClr val="lt1"/>
                  </a:solidFill>
                  <a:latin typeface="Arial"/>
                  <a:ea typeface="Arial"/>
                  <a:cs typeface="Arial"/>
                  <a:sym typeface="Arial"/>
                </a:rPr>
                <a:t>まな</a:t>
              </a:r>
              <a:endParaRPr/>
            </a:p>
          </p:txBody>
        </p:sp>
      </p:grpSp>
      <p:sp>
        <p:nvSpPr>
          <p:cNvPr id="392" name="Google Shape;392;p17"/>
          <p:cNvSpPr/>
          <p:nvPr/>
        </p:nvSpPr>
        <p:spPr>
          <a:xfrm>
            <a:off x="5328754" y="2573770"/>
            <a:ext cx="4245337" cy="1228706"/>
          </a:xfrm>
          <a:prstGeom prst="rect">
            <a:avLst/>
          </a:prstGeom>
          <a:solidFill>
            <a:srgbClr val="F8F9D7"/>
          </a:solidFill>
          <a:ln cap="flat" cmpd="sng" w="12700">
            <a:solidFill>
              <a:srgbClr val="5C810C"/>
            </a:solidFill>
            <a:prstDash val="dash"/>
            <a:miter lim="800000"/>
            <a:headEnd len="sm" w="sm" type="none"/>
            <a:tailEnd len="sm" w="sm" type="none"/>
          </a:ln>
        </p:spPr>
        <p:txBody>
          <a:bodyPr anchorCtr="0" anchor="t" bIns="0" lIns="91425" spcFirstLastPara="1" rIns="91425" wrap="square" tIns="36000">
            <a:noAutofit/>
          </a:bodyPr>
          <a:lstStyle/>
          <a:p>
            <a:pPr indent="0" lvl="0" marL="0" marR="0" rtl="0" algn="l">
              <a:spcBef>
                <a:spcPts val="0"/>
              </a:spcBef>
              <a:spcAft>
                <a:spcPts val="0"/>
              </a:spcAft>
              <a:buNone/>
            </a:pPr>
            <a:r>
              <a:t/>
            </a:r>
            <a:endParaRPr sz="1100">
              <a:solidFill>
                <a:srgbClr val="262626"/>
              </a:solidFill>
              <a:latin typeface="Arial"/>
              <a:ea typeface="Arial"/>
              <a:cs typeface="Arial"/>
              <a:sym typeface="Arial"/>
            </a:endParaRPr>
          </a:p>
        </p:txBody>
      </p:sp>
      <p:sp>
        <p:nvSpPr>
          <p:cNvPr id="393" name="Google Shape;393;p17"/>
          <p:cNvSpPr/>
          <p:nvPr/>
        </p:nvSpPr>
        <p:spPr>
          <a:xfrm>
            <a:off x="5328754" y="4388890"/>
            <a:ext cx="4245337" cy="1730959"/>
          </a:xfrm>
          <a:prstGeom prst="rect">
            <a:avLst/>
          </a:prstGeom>
          <a:solidFill>
            <a:srgbClr val="F8F9D7"/>
          </a:solidFill>
          <a:ln cap="flat" cmpd="sng" w="12700">
            <a:solidFill>
              <a:srgbClr val="5C810C"/>
            </a:solidFill>
            <a:prstDash val="dash"/>
            <a:miter lim="800000"/>
            <a:headEnd len="sm" w="sm" type="none"/>
            <a:tailEnd len="sm" w="sm" type="none"/>
          </a:ln>
        </p:spPr>
        <p:txBody>
          <a:bodyPr anchorCtr="0" anchor="t" bIns="0" lIns="91425" spcFirstLastPara="1" rIns="91425" wrap="square" tIns="36000">
            <a:noAutofit/>
          </a:bodyPr>
          <a:lstStyle/>
          <a:p>
            <a:pPr indent="0" lvl="0" marL="0" marR="0" rtl="0" algn="l">
              <a:spcBef>
                <a:spcPts val="0"/>
              </a:spcBef>
              <a:spcAft>
                <a:spcPts val="0"/>
              </a:spcAft>
              <a:buNone/>
            </a:pPr>
            <a:r>
              <a:t/>
            </a:r>
            <a:endParaRPr sz="1100">
              <a:solidFill>
                <a:srgbClr val="262626"/>
              </a:solidFill>
              <a:latin typeface="Arial"/>
              <a:ea typeface="Arial"/>
              <a:cs typeface="Arial"/>
              <a:sym typeface="Arial"/>
            </a:endParaRPr>
          </a:p>
        </p:txBody>
      </p:sp>
      <p:sp>
        <p:nvSpPr>
          <p:cNvPr id="394" name="Google Shape;394;p17"/>
          <p:cNvSpPr/>
          <p:nvPr/>
        </p:nvSpPr>
        <p:spPr>
          <a:xfrm>
            <a:off x="8085963" y="408079"/>
            <a:ext cx="1704370" cy="303275"/>
          </a:xfrm>
          <a:prstGeom prst="rect">
            <a:avLst/>
          </a:prstGeom>
          <a:solidFill>
            <a:schemeClr val="lt1"/>
          </a:solidFill>
          <a:ln cap="flat" cmpd="sng" w="19050">
            <a:solidFill>
              <a:srgbClr val="5C81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rgbClr val="262626"/>
              </a:solidFill>
              <a:latin typeface="Arial"/>
              <a:ea typeface="Arial"/>
              <a:cs typeface="Arial"/>
              <a:sym typeface="Arial"/>
            </a:endParaRPr>
          </a:p>
        </p:txBody>
      </p:sp>
      <p:sp>
        <p:nvSpPr>
          <p:cNvPr id="395" name="Google Shape;395;p17"/>
          <p:cNvSpPr/>
          <p:nvPr/>
        </p:nvSpPr>
        <p:spPr>
          <a:xfrm>
            <a:off x="7460174" y="104804"/>
            <a:ext cx="2330159" cy="303275"/>
          </a:xfrm>
          <a:prstGeom prst="rect">
            <a:avLst/>
          </a:prstGeom>
          <a:solidFill>
            <a:schemeClr val="lt1"/>
          </a:solidFill>
          <a:ln cap="flat" cmpd="sng" w="19050">
            <a:solidFill>
              <a:srgbClr val="5C810C"/>
            </a:solidFill>
            <a:prstDash val="solid"/>
            <a:miter lim="800000"/>
            <a:headEnd len="sm" w="sm" type="none"/>
            <a:tailEnd len="sm" w="sm" type="none"/>
          </a:ln>
        </p:spPr>
        <p:txBody>
          <a:bodyPr anchorCtr="0" anchor="ctr" bIns="45700" lIns="180000" spcFirstLastPara="1" rIns="180000" wrap="square" tIns="45700">
            <a:noAutofit/>
          </a:bodyPr>
          <a:lstStyle/>
          <a:p>
            <a:pPr indent="0" lvl="0" marL="0" marR="0" rtl="0" algn="just">
              <a:spcBef>
                <a:spcPts val="0"/>
              </a:spcBef>
              <a:spcAft>
                <a:spcPts val="0"/>
              </a:spcAft>
              <a:buNone/>
            </a:pPr>
            <a:r>
              <a:rPr lang="ja-JP" sz="1400">
                <a:solidFill>
                  <a:srgbClr val="262626"/>
                </a:solidFill>
                <a:latin typeface="Arial"/>
                <a:ea typeface="Arial"/>
                <a:cs typeface="Arial"/>
                <a:sym typeface="Arial"/>
              </a:rPr>
              <a:t>　年　組　番</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