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4" r:id="rId3"/>
    <p:sldId id="267" r:id="rId4"/>
    <p:sldId id="263" r:id="rId5"/>
    <p:sldId id="268" r:id="rId6"/>
    <p:sldId id="269" r:id="rId7"/>
    <p:sldId id="270" r:id="rId8"/>
    <p:sldId id="258" r:id="rId9"/>
    <p:sldId id="266" r:id="rId10"/>
    <p:sldId id="265" r:id="rId11"/>
  </p:sldIdLst>
  <p:sldSz cx="9906000" cy="6858000" type="A4"/>
  <p:notesSz cx="6805613" cy="9939338"/>
  <p:embeddedFontLst>
    <p:embeddedFont>
      <p:font typeface="Play" panose="020B060007020508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67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9099" cy="49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4939" y="0"/>
            <a:ext cx="2949099" cy="49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0647"/>
            <a:ext cx="2949099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8E24A6A4-60A7-6900-11C4-A26CBE470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9BEC4E15-8DDE-D13D-E977-09FF2ABAFB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1A245089-524D-D0E7-3A16-9A1EEC0D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29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6EC6606A-C40A-BCD2-4762-E7F56042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AB83B9B3-1E28-2E94-10B8-5A900FEEDF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88CE4E54-3F5E-7297-51C1-18ADF5A98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35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6EC6606A-C40A-BCD2-4762-E7F56042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AB83B9B3-1E28-2E94-10B8-5A900FEEDF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88CE4E54-3F5E-7297-51C1-18ADF5A98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53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021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56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714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12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89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D861EDB-A2C3-90DC-D4DD-C8D87899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F8FCFD20-2B21-C895-69D4-C14A81670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>
            <a:extLst>
              <a:ext uri="{FF2B5EF4-FFF2-40B4-BE49-F238E27FC236}">
                <a16:creationId xmlns:a16="http://schemas.microsoft.com/office/drawing/2014/main" id="{A3CD8085-F2D2-4BBE-06D3-12C34E2B9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984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5" t="9167" r="5168"/>
          <a:stretch/>
        </p:blipFill>
        <p:spPr>
          <a:xfrm>
            <a:off x="-1" y="0"/>
            <a:ext cx="990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394047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3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grpSp>
          <p:nvGrpSpPr>
            <p:cNvPr id="90" name="Google Shape;90;p13"/>
            <p:cNvGrpSpPr/>
            <p:nvPr/>
          </p:nvGrpSpPr>
          <p:grpSpPr>
            <a:xfrm>
              <a:off x="0" y="0"/>
              <a:ext cx="9906000" cy="6858000"/>
              <a:chOff x="0" y="0"/>
              <a:chExt cx="9906000" cy="6858000"/>
            </a:xfrm>
          </p:grpSpPr>
          <p:grpSp>
            <p:nvGrpSpPr>
              <p:cNvPr id="91" name="Google Shape;91;p13"/>
              <p:cNvGrpSpPr/>
              <p:nvPr/>
            </p:nvGrpSpPr>
            <p:grpSpPr>
              <a:xfrm>
                <a:off x="1538288" y="1111004"/>
                <a:ext cx="6829425" cy="4635952"/>
                <a:chOff x="1538286" y="1523058"/>
                <a:chExt cx="6829425" cy="4635952"/>
              </a:xfrm>
            </p:grpSpPr>
            <p:sp>
              <p:nvSpPr>
                <p:cNvPr id="92" name="Google Shape;92;p13"/>
                <p:cNvSpPr txBox="1"/>
                <p:nvPr/>
              </p:nvSpPr>
              <p:spPr>
                <a:xfrm>
                  <a:off x="3078933" y="5389609"/>
                  <a:ext cx="3738100" cy="7694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ja-JP" altLang="en-US" sz="4400" b="1" dirty="0">
                      <a:solidFill>
                        <a:srgbClr val="5C810C"/>
                      </a:solidFill>
                    </a:rPr>
                    <a:t>画像</a:t>
                  </a:r>
                  <a:r>
                    <a:rPr lang="ja-JP" altLang="en-US" sz="4400" b="1" i="0" u="none" strike="noStrike" cap="none" dirty="0">
                      <a:solidFill>
                        <a:srgbClr val="5C810C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集</a:t>
                  </a:r>
                  <a:endParaRPr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93" name="Google Shape;93;p13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38286" y="1523058"/>
                  <a:ext cx="6829425" cy="3638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4" name="Google Shape;94;p13"/>
              <p:cNvSpPr/>
              <p:nvPr/>
            </p:nvSpPr>
            <p:spPr>
              <a:xfrm>
                <a:off x="0" y="0"/>
                <a:ext cx="9906000" cy="685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95;p13"/>
            <p:cNvSpPr txBox="1"/>
            <p:nvPr/>
          </p:nvSpPr>
          <p:spPr>
            <a:xfrm>
              <a:off x="7460174" y="408079"/>
              <a:ext cx="625789" cy="303275"/>
            </a:xfrm>
            <a:prstGeom prst="rect">
              <a:avLst/>
            </a:prstGeom>
            <a:solidFill>
              <a:srgbClr val="5C810C"/>
            </a:solidFill>
            <a:ln w="19050" cap="flat" cmpd="sng">
              <a:solidFill>
                <a:srgbClr val="5C81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名前</a:t>
              </a: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8085963" y="408079"/>
              <a:ext cx="1704370" cy="30327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5C81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7460174" y="104804"/>
              <a:ext cx="2330159" cy="30327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5C81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45700" rIns="180000" bIns="45700" anchor="ctr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　年　組　番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721213BF-20BC-F502-305D-1A0E393A7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道路で自転車に乗っ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66324C8-2E46-5726-D0A9-670C06999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612" y="998954"/>
            <a:ext cx="2340000" cy="17554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7EB139-2372-AB27-90B8-65B74CF11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3" y="998954"/>
            <a:ext cx="2340000" cy="1755450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F1AF12E-DC68-4409-C05C-AA93AC4AE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049" y="998954"/>
            <a:ext cx="2340000" cy="1755450"/>
          </a:xfrm>
          <a:prstGeom prst="rect">
            <a:avLst/>
          </a:prstGeom>
        </p:spPr>
      </p:pic>
      <p:pic>
        <p:nvPicPr>
          <p:cNvPr id="13" name="図 12" descr="時計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760CA98-854E-E6E3-763B-17719B7426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93" y="2908191"/>
            <a:ext cx="2340000" cy="1755375"/>
          </a:xfrm>
          <a:prstGeom prst="rect">
            <a:avLst/>
          </a:prstGeom>
        </p:spPr>
      </p:pic>
      <p:pic>
        <p:nvPicPr>
          <p:cNvPr id="14" name="図 13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104954-5C44-5016-07B8-BAB18C188C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764" y="2908191"/>
            <a:ext cx="2340000" cy="1754176"/>
          </a:xfrm>
          <a:prstGeom prst="rect">
            <a:avLst/>
          </a:prstGeom>
        </p:spPr>
      </p:pic>
      <p:pic>
        <p:nvPicPr>
          <p:cNvPr id="37" name="図 36" descr="人, 男, グループ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B670818-E3BF-14FE-8ECF-A7E62C803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331" y="1026662"/>
            <a:ext cx="2340000" cy="1701614"/>
          </a:xfrm>
          <a:prstGeom prst="rect">
            <a:avLst/>
          </a:prstGeom>
        </p:spPr>
      </p:pic>
      <p:sp>
        <p:nvSpPr>
          <p:cNvPr id="15" name="Google Shape;103;p14">
            <a:extLst>
              <a:ext uri="{FF2B5EF4-FFF2-40B4-BE49-F238E27FC236}">
                <a16:creationId xmlns:a16="http://schemas.microsoft.com/office/drawing/2014/main" id="{E6AB9DF9-0E5B-D156-DC3C-BA985A6AB822}"/>
              </a:ext>
            </a:extLst>
          </p:cNvPr>
          <p:cNvSpPr txBox="1"/>
          <p:nvPr/>
        </p:nvSpPr>
        <p:spPr>
          <a:xfrm>
            <a:off x="257292" y="311772"/>
            <a:ext cx="300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その他</a:t>
            </a:r>
            <a:endParaRPr dirty="0"/>
          </a:p>
        </p:txBody>
      </p:sp>
      <p:sp>
        <p:nvSpPr>
          <p:cNvPr id="16" name="Google Shape;193;p15">
            <a:extLst>
              <a:ext uri="{FF2B5EF4-FFF2-40B4-BE49-F238E27FC236}">
                <a16:creationId xmlns:a16="http://schemas.microsoft.com/office/drawing/2014/main" id="{5D91789F-2E70-6600-9CB4-0D70E165F9FE}"/>
              </a:ext>
            </a:extLst>
          </p:cNvPr>
          <p:cNvSpPr txBox="1"/>
          <p:nvPr/>
        </p:nvSpPr>
        <p:spPr>
          <a:xfrm>
            <a:off x="773546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77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480E9E1A-0968-1983-8672-538A089C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3;p14">
            <a:extLst>
              <a:ext uri="{FF2B5EF4-FFF2-40B4-BE49-F238E27FC236}">
                <a16:creationId xmlns:a16="http://schemas.microsoft.com/office/drawing/2014/main" id="{7E3E741B-45A3-A291-F446-56A45CD724B3}"/>
              </a:ext>
            </a:extLst>
          </p:cNvPr>
          <p:cNvSpPr txBox="1"/>
          <p:nvPr/>
        </p:nvSpPr>
        <p:spPr>
          <a:xfrm>
            <a:off x="145448" y="220829"/>
            <a:ext cx="425891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まち中の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27" name="Google Shape;193;p15">
            <a:extLst>
              <a:ext uri="{FF2B5EF4-FFF2-40B4-BE49-F238E27FC236}">
                <a16:creationId xmlns:a16="http://schemas.microsoft.com/office/drawing/2014/main" id="{D319403F-6AAB-AA58-093A-2FEF82830912}"/>
              </a:ext>
            </a:extLst>
          </p:cNvPr>
          <p:cNvSpPr txBox="1"/>
          <p:nvPr/>
        </p:nvSpPr>
        <p:spPr>
          <a:xfrm>
            <a:off x="667808" y="16874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なか</a:t>
            </a:r>
            <a:endParaRPr dirty="0"/>
          </a:p>
        </p:txBody>
      </p:sp>
      <p:pic>
        <p:nvPicPr>
          <p:cNvPr id="11" name="図 10" descr="屋外, 歩道, 跡, ストリー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566B274-66BE-995C-CEB6-8CC1AEBA6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483" y="827724"/>
            <a:ext cx="2340000" cy="1757629"/>
          </a:xfrm>
          <a:prstGeom prst="rect">
            <a:avLst/>
          </a:prstGeom>
        </p:spPr>
      </p:pic>
      <p:pic>
        <p:nvPicPr>
          <p:cNvPr id="18" name="図 17" descr="歩道の上にある数種類の木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65922A-79EC-7CF7-58D0-238066786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48" y="827724"/>
            <a:ext cx="2340000" cy="1754761"/>
          </a:xfrm>
          <a:prstGeom prst="rect">
            <a:avLst/>
          </a:prstGeom>
        </p:spPr>
      </p:pic>
      <p:pic>
        <p:nvPicPr>
          <p:cNvPr id="22" name="図 21" descr="歩道の上に置かれた道路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53B87B7-B169-D06F-22AC-8F3EC15F2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518" y="827724"/>
            <a:ext cx="2340000" cy="1757630"/>
          </a:xfrm>
          <a:prstGeom prst="rect">
            <a:avLst/>
          </a:prstGeom>
        </p:spPr>
      </p:pic>
      <p:pic>
        <p:nvPicPr>
          <p:cNvPr id="34" name="図 33" descr="ポールに付けられた交通標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E5647F5-3C02-CA3A-D656-3A08F8027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11" y="2722305"/>
            <a:ext cx="2340000" cy="1752030"/>
          </a:xfrm>
          <a:prstGeom prst="rect">
            <a:avLst/>
          </a:prstGeom>
        </p:spPr>
      </p:pic>
      <p:pic>
        <p:nvPicPr>
          <p:cNvPr id="13" name="図 12" descr="歩道に置かれた道路標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F01811D-3468-47F7-A931-5C712B23A0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52" y="827724"/>
            <a:ext cx="2340000" cy="1755495"/>
          </a:xfrm>
          <a:prstGeom prst="rect">
            <a:avLst/>
          </a:prstGeom>
        </p:spPr>
      </p:pic>
      <p:pic>
        <p:nvPicPr>
          <p:cNvPr id="14" name="図 13" descr="道路と道路標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CF2C0A1-002C-ED4E-432A-330AC4022F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29" y="2759249"/>
            <a:ext cx="2340000" cy="1674747"/>
          </a:xfrm>
          <a:prstGeom prst="rect">
            <a:avLst/>
          </a:prstGeom>
        </p:spPr>
      </p:pic>
      <p:pic>
        <p:nvPicPr>
          <p:cNvPr id="4" name="図 3" descr="道路と道路標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DBD3AD9-AFCD-E9F1-C049-303E1DAE8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270" y="2722305"/>
            <a:ext cx="2340000" cy="1754528"/>
          </a:xfrm>
          <a:prstGeom prst="rect">
            <a:avLst/>
          </a:prstGeom>
        </p:spPr>
      </p:pic>
      <p:pic>
        <p:nvPicPr>
          <p:cNvPr id="10" name="図 9" descr="駅のホームに停まっているバ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5E1DBC4-E10E-1F91-77DC-D2E23B49AA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52" y="2722305"/>
            <a:ext cx="2340000" cy="1754761"/>
          </a:xfrm>
          <a:prstGeom prst="rect">
            <a:avLst/>
          </a:prstGeom>
        </p:spPr>
      </p:pic>
      <p:pic>
        <p:nvPicPr>
          <p:cNvPr id="7" name="図 6" descr="車の横に立ってい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A9021D9-6FEC-06D8-815B-ADDD743046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29" y="4601523"/>
            <a:ext cx="2340000" cy="1754044"/>
          </a:xfrm>
          <a:prstGeom prst="rect">
            <a:avLst/>
          </a:prstGeom>
        </p:spPr>
      </p:pic>
      <p:pic>
        <p:nvPicPr>
          <p:cNvPr id="9" name="図 8" descr="グラフィカル ユーザー インターフェイス, 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5A5098A-D83A-3A56-0A8B-3F64E08153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411" y="4601523"/>
            <a:ext cx="2340000" cy="1755495"/>
          </a:xfrm>
          <a:prstGeom prst="rect">
            <a:avLst/>
          </a:prstGeom>
        </p:spPr>
      </p:pic>
      <p:pic>
        <p:nvPicPr>
          <p:cNvPr id="15" name="図 14" descr="公園のベンチに座る少年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A2B84D3-4E25-AB9B-3677-49CB06F46E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270" y="4601523"/>
            <a:ext cx="2340000" cy="1757104"/>
          </a:xfrm>
          <a:prstGeom prst="rect">
            <a:avLst/>
          </a:prstGeom>
        </p:spPr>
      </p:pic>
      <p:pic>
        <p:nvPicPr>
          <p:cNvPr id="5" name="図 4" descr="屋外, 草, 建物, 記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729E154-8619-2218-9546-6B21A0405E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52" y="4601523"/>
            <a:ext cx="2340000" cy="17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7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480E9E1A-0968-1983-8672-538A089C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3;p14">
            <a:extLst>
              <a:ext uri="{FF2B5EF4-FFF2-40B4-BE49-F238E27FC236}">
                <a16:creationId xmlns:a16="http://schemas.microsoft.com/office/drawing/2014/main" id="{7E3E741B-45A3-A291-F446-56A45CD724B3}"/>
              </a:ext>
            </a:extLst>
          </p:cNvPr>
          <p:cNvSpPr txBox="1"/>
          <p:nvPr/>
        </p:nvSpPr>
        <p:spPr>
          <a:xfrm>
            <a:off x="145448" y="220829"/>
            <a:ext cx="425891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まち中の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27" name="Google Shape;193;p15">
            <a:extLst>
              <a:ext uri="{FF2B5EF4-FFF2-40B4-BE49-F238E27FC236}">
                <a16:creationId xmlns:a16="http://schemas.microsoft.com/office/drawing/2014/main" id="{D319403F-6AAB-AA58-093A-2FEF82830912}"/>
              </a:ext>
            </a:extLst>
          </p:cNvPr>
          <p:cNvSpPr txBox="1"/>
          <p:nvPr/>
        </p:nvSpPr>
        <p:spPr>
          <a:xfrm>
            <a:off x="667808" y="16874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なか</a:t>
            </a:r>
            <a:endParaRPr dirty="0"/>
          </a:p>
        </p:txBody>
      </p:sp>
      <p:pic>
        <p:nvPicPr>
          <p:cNvPr id="16" name="図 15" descr="チョコレートチップクッキ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F29A5AE-F2E2-3BD4-8142-44C937F2D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6" y="4816428"/>
            <a:ext cx="2340000" cy="1533103"/>
          </a:xfrm>
          <a:prstGeom prst="rect">
            <a:avLst/>
          </a:prstGeom>
        </p:spPr>
      </p:pic>
      <p:pic>
        <p:nvPicPr>
          <p:cNvPr id="6" name="図 5" descr="屋外, 建物, 写真, フロン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EB03BAE-D400-BA62-D1D2-1D19F71F4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085" y="2740460"/>
            <a:ext cx="2340000" cy="1760177"/>
          </a:xfrm>
          <a:prstGeom prst="rect">
            <a:avLst/>
          </a:prstGeom>
        </p:spPr>
      </p:pic>
      <p:pic>
        <p:nvPicPr>
          <p:cNvPr id="30" name="図 29" descr="バスルームの一角にある冷蔵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31EBDDD-8631-E9A6-6D24-340582A3F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14" y="803136"/>
            <a:ext cx="2340000" cy="1755375"/>
          </a:xfrm>
          <a:prstGeom prst="rect">
            <a:avLst/>
          </a:prstGeom>
        </p:spPr>
      </p:pic>
      <p:pic>
        <p:nvPicPr>
          <p:cNvPr id="31" name="図 30" descr="芝生の上で楽器を演奏する人達と犬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E33B8B0-3EB0-0E4A-BB94-EF541BF6B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6" y="2740460"/>
            <a:ext cx="2340000" cy="1755619"/>
          </a:xfrm>
          <a:prstGeom prst="rect">
            <a:avLst/>
          </a:prstGeom>
        </p:spPr>
      </p:pic>
      <p:pic>
        <p:nvPicPr>
          <p:cNvPr id="36" name="図 35" descr="人, 若い, 持つ, 少年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042D091-0217-6F2A-E0A1-AC1B96239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14" y="2740460"/>
            <a:ext cx="2340000" cy="1757252"/>
          </a:xfrm>
          <a:prstGeom prst="rect">
            <a:avLst/>
          </a:prstGeom>
        </p:spPr>
      </p:pic>
      <p:pic>
        <p:nvPicPr>
          <p:cNvPr id="39" name="図 38" descr="建物の入り口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FC054A2-72E2-42F6-65BB-1B8C7F9A2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6" y="803136"/>
            <a:ext cx="2340000" cy="1755900"/>
          </a:xfrm>
          <a:prstGeom prst="rect">
            <a:avLst/>
          </a:prstGeom>
        </p:spPr>
      </p:pic>
      <p:pic>
        <p:nvPicPr>
          <p:cNvPr id="42" name="図 41" descr="ピザの箱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73A5BEC-5B0F-5E33-98E3-55F83D9D72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085" y="4705211"/>
            <a:ext cx="2340000" cy="1755539"/>
          </a:xfrm>
          <a:prstGeom prst="rect">
            <a:avLst/>
          </a:prstGeom>
        </p:spPr>
      </p:pic>
      <p:pic>
        <p:nvPicPr>
          <p:cNvPr id="37" name="図 36" descr="屋外, 建物, ストリート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134068-01B7-94E2-CF96-52A4AB36AF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085" y="803136"/>
            <a:ext cx="2340000" cy="1754761"/>
          </a:xfrm>
          <a:prstGeom prst="rect">
            <a:avLst/>
          </a:prstGeom>
        </p:spPr>
      </p:pic>
      <p:pic>
        <p:nvPicPr>
          <p:cNvPr id="19" name="図 18" descr="テーブルの上の料理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49E2264-2ABC-B5E9-8B8F-BB7531AABA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742" y="2740460"/>
            <a:ext cx="2340000" cy="1750733"/>
          </a:xfrm>
          <a:prstGeom prst="rect">
            <a:avLst/>
          </a:prstGeom>
        </p:spPr>
      </p:pic>
      <p:pic>
        <p:nvPicPr>
          <p:cNvPr id="45" name="図 44" descr="屋内, 船舶, 流し, キッチ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3C67F76-71C6-2D39-CC11-6504D4172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742" y="803136"/>
            <a:ext cx="2340000" cy="17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0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身近な</a:t>
            </a:r>
            <a:r>
              <a:rPr lang="ja-JP" altLang="en-US" sz="2000" b="1" dirty="0">
                <a:solidFill>
                  <a:srgbClr val="5C810C"/>
                </a:solidFill>
              </a:rPr>
              <a:t>施設の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393779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みじか</a:t>
            </a:r>
            <a:endParaRPr dirty="0"/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4C4AD1EF-6157-D0F0-8B93-F024A74D6196}"/>
              </a:ext>
            </a:extLst>
          </p:cNvPr>
          <p:cNvSpPr txBox="1"/>
          <p:nvPr/>
        </p:nvSpPr>
        <p:spPr>
          <a:xfrm>
            <a:off x="1154045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pic>
        <p:nvPicPr>
          <p:cNvPr id="29" name="図 28" descr="店のカウンターの上に立っている人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ED0B2E5-02D0-8235-79CB-972E29FAA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6" y="4788598"/>
            <a:ext cx="2340000" cy="1757630"/>
          </a:xfrm>
          <a:prstGeom prst="rect">
            <a:avLst/>
          </a:prstGeom>
        </p:spPr>
      </p:pic>
      <p:pic>
        <p:nvPicPr>
          <p:cNvPr id="35" name="図 34" descr="屋内, 窓, 建物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025F7C6-7B0A-15AC-3689-18300A122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731" y="2836504"/>
            <a:ext cx="2340000" cy="1759209"/>
          </a:xfrm>
          <a:prstGeom prst="rect">
            <a:avLst/>
          </a:prstGeom>
        </p:spPr>
      </p:pic>
      <p:pic>
        <p:nvPicPr>
          <p:cNvPr id="39" name="図 38" descr="窓のそばに置かれている部屋">
            <a:extLst>
              <a:ext uri="{FF2B5EF4-FFF2-40B4-BE49-F238E27FC236}">
                <a16:creationId xmlns:a16="http://schemas.microsoft.com/office/drawing/2014/main" id="{E608CA51-D8E2-9192-B6D0-6A3DB7C4F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808" y="2836504"/>
            <a:ext cx="2340000" cy="1754761"/>
          </a:xfrm>
          <a:prstGeom prst="rect">
            <a:avLst/>
          </a:prstGeom>
        </p:spPr>
      </p:pic>
      <p:pic>
        <p:nvPicPr>
          <p:cNvPr id="43" name="図 42" descr="人, 建物, 屋内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0F01091-4179-0557-1E65-21AD52817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6" y="2836504"/>
            <a:ext cx="2340000" cy="1757104"/>
          </a:xfrm>
          <a:prstGeom prst="rect">
            <a:avLst/>
          </a:prstGeom>
        </p:spPr>
      </p:pic>
      <p:pic>
        <p:nvPicPr>
          <p:cNvPr id="12" name="図 11" descr="人, 屋内, 男, 民衆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E4C706B-003E-505B-51A4-C2D1D169CA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70" y="2836504"/>
            <a:ext cx="2340000" cy="1679167"/>
          </a:xfrm>
          <a:prstGeom prst="rect">
            <a:avLst/>
          </a:prstGeom>
        </p:spPr>
      </p:pic>
      <p:pic>
        <p:nvPicPr>
          <p:cNvPr id="14" name="図 13" descr="建物の前の道路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9D3F3A9-519B-0D64-BF40-268F6F9633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808" y="4788598"/>
            <a:ext cx="2340000" cy="1755450"/>
          </a:xfrm>
          <a:prstGeom prst="rect">
            <a:avLst/>
          </a:prstGeom>
        </p:spPr>
      </p:pic>
      <p:pic>
        <p:nvPicPr>
          <p:cNvPr id="20" name="図 19" descr="建物, 屋外, 道路, 乗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C46A71-6A1B-6ECC-5176-AAFEF8D044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70" y="4788598"/>
            <a:ext cx="2340000" cy="1757252"/>
          </a:xfrm>
          <a:prstGeom prst="rect">
            <a:avLst/>
          </a:prstGeom>
        </p:spPr>
      </p:pic>
      <p:pic>
        <p:nvPicPr>
          <p:cNvPr id="3" name="図 2" descr="バスルームの一角にある洗面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7CF158E-246D-CB27-F76B-C5CCB2716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731" y="4788598"/>
            <a:ext cx="2340000" cy="1765402"/>
          </a:xfrm>
          <a:prstGeom prst="rect">
            <a:avLst/>
          </a:prstGeom>
        </p:spPr>
      </p:pic>
      <p:pic>
        <p:nvPicPr>
          <p:cNvPr id="5" name="図 4" descr="建物, 屋外, 人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5E8EA83-6100-E22F-DBAD-7C53D29135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6" y="886064"/>
            <a:ext cx="2340000" cy="1755450"/>
          </a:xfrm>
          <a:prstGeom prst="rect">
            <a:avLst/>
          </a:prstGeom>
        </p:spPr>
      </p:pic>
      <p:pic>
        <p:nvPicPr>
          <p:cNvPr id="8" name="図 7" descr="駐車場の看板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944F910-AE15-8858-3CE9-60F81D2672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731" y="886064"/>
            <a:ext cx="2340000" cy="1759458"/>
          </a:xfrm>
          <a:prstGeom prst="rect">
            <a:avLst/>
          </a:prstGeom>
        </p:spPr>
      </p:pic>
      <p:pic>
        <p:nvPicPr>
          <p:cNvPr id="9" name="図 8" descr="建物, テーブル, 写真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F8FD845-0DB5-0EF2-1864-22E7C83C0E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70" y="886064"/>
            <a:ext cx="2340000" cy="1754761"/>
          </a:xfrm>
          <a:prstGeom prst="rect">
            <a:avLst/>
          </a:prstGeom>
        </p:spPr>
      </p:pic>
      <p:pic>
        <p:nvPicPr>
          <p:cNvPr id="25" name="図 24" descr="人, フェンス, グリーン, 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D8D2D33-A7D8-72E9-858F-75748691DD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808" y="886064"/>
            <a:ext cx="2340000" cy="17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身近な</a:t>
            </a:r>
            <a:r>
              <a:rPr lang="ja-JP" altLang="en-US" sz="2000" b="1" dirty="0">
                <a:solidFill>
                  <a:srgbClr val="5C810C"/>
                </a:solidFill>
              </a:rPr>
              <a:t>施設の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393779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みじか</a:t>
            </a:r>
            <a:endParaRPr dirty="0"/>
          </a:p>
        </p:txBody>
      </p:sp>
      <p:sp>
        <p:nvSpPr>
          <p:cNvPr id="6" name="Google Shape;193;p15">
            <a:extLst>
              <a:ext uri="{FF2B5EF4-FFF2-40B4-BE49-F238E27FC236}">
                <a16:creationId xmlns:a16="http://schemas.microsoft.com/office/drawing/2014/main" id="{4C4AD1EF-6157-D0F0-8B93-F024A74D6196}"/>
              </a:ext>
            </a:extLst>
          </p:cNvPr>
          <p:cNvSpPr txBox="1"/>
          <p:nvPr/>
        </p:nvSpPr>
        <p:spPr>
          <a:xfrm>
            <a:off x="1154045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pic>
        <p:nvPicPr>
          <p:cNvPr id="8" name="図 7" descr="ノートパソコンのキーボードの上に置かれている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EC8A584-CA4B-A2E7-10FB-93CB77FFD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11" y="2840078"/>
            <a:ext cx="2340000" cy="1756673"/>
          </a:xfrm>
          <a:prstGeom prst="rect">
            <a:avLst/>
          </a:prstGeom>
        </p:spPr>
      </p:pic>
      <p:pic>
        <p:nvPicPr>
          <p:cNvPr id="10" name="図 9" descr="グラフィカル ユーザー インターフェイス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03F25A1-F91F-505C-D7B7-B1C3DE7F0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937" y="3052514"/>
            <a:ext cx="2340000" cy="1316589"/>
          </a:xfrm>
          <a:prstGeom prst="rect">
            <a:avLst/>
          </a:prstGeom>
        </p:spPr>
      </p:pic>
      <p:pic>
        <p:nvPicPr>
          <p:cNvPr id="47" name="図 46" descr="落書きされた道路標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7C0F195-29B9-A7FC-EA58-B2C853777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89" y="2840078"/>
            <a:ext cx="2340000" cy="1754761"/>
          </a:xfrm>
          <a:prstGeom prst="rect">
            <a:avLst/>
          </a:prstGeom>
        </p:spPr>
      </p:pic>
      <p:pic>
        <p:nvPicPr>
          <p:cNvPr id="49" name="図 48" descr="屋内, テーブル, 椅子, 部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54AC72-1040-BAEE-396C-A587BE042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63" y="2840078"/>
            <a:ext cx="2340000" cy="1754761"/>
          </a:xfrm>
          <a:prstGeom prst="rect">
            <a:avLst/>
          </a:prstGeom>
        </p:spPr>
      </p:pic>
      <p:pic>
        <p:nvPicPr>
          <p:cNvPr id="27" name="図 26" descr="冷蔵庫に貼られたポスタ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BB8E9B6-2960-054D-0DEE-C7AF8B165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89" y="896701"/>
            <a:ext cx="2340000" cy="1755450"/>
          </a:xfrm>
          <a:prstGeom prst="rect">
            <a:avLst/>
          </a:prstGeom>
        </p:spPr>
      </p:pic>
      <p:pic>
        <p:nvPicPr>
          <p:cNvPr id="28" name="図 27" descr="部屋, テーブル, 座る, 記号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765B608-11FF-1150-FDE2-B01FCAD71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11" y="896701"/>
            <a:ext cx="2340000" cy="1754010"/>
          </a:xfrm>
          <a:prstGeom prst="rect">
            <a:avLst/>
          </a:prstGeom>
        </p:spPr>
      </p:pic>
      <p:pic>
        <p:nvPicPr>
          <p:cNvPr id="29" name="図 28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0FA22D6-7B6B-1493-9D26-736FC24176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937" y="896701"/>
            <a:ext cx="2340000" cy="1754775"/>
          </a:xfrm>
          <a:prstGeom prst="rect">
            <a:avLst/>
          </a:prstGeom>
        </p:spPr>
      </p:pic>
      <p:pic>
        <p:nvPicPr>
          <p:cNvPr id="30" name="図 29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0CB396C-0974-ACEE-2345-5896B6E8D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63" y="896701"/>
            <a:ext cx="2340000" cy="17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4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地下鉄の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523319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ちかてつ</a:t>
            </a:r>
            <a:endParaRPr dirty="0"/>
          </a:p>
        </p:txBody>
      </p:sp>
      <p:pic>
        <p:nvPicPr>
          <p:cNvPr id="10" name="図 9" descr="空港の歩道を歩いている人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AE99D2B-38CA-581C-F37E-BEAE52BA5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6" y="885425"/>
            <a:ext cx="2340000" cy="1754761"/>
          </a:xfrm>
          <a:prstGeom prst="rect">
            <a:avLst/>
          </a:prstGeom>
        </p:spPr>
      </p:pic>
      <p:pic>
        <p:nvPicPr>
          <p:cNvPr id="12" name="図 11" descr="駅のホー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65A2CB-83B4-BD18-D607-743B5A1BE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000" y="885425"/>
            <a:ext cx="2340000" cy="1754761"/>
          </a:xfrm>
          <a:prstGeom prst="rect">
            <a:avLst/>
          </a:prstGeom>
        </p:spPr>
      </p:pic>
      <p:pic>
        <p:nvPicPr>
          <p:cNvPr id="16" name="図 15" descr="屋内, 建物, 記号, 床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60BD9A-AD90-D143-1262-F797AA53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824" y="2866009"/>
            <a:ext cx="2340000" cy="1754761"/>
          </a:xfrm>
          <a:prstGeom prst="rect">
            <a:avLst/>
          </a:prstGeom>
        </p:spPr>
      </p:pic>
      <p:pic>
        <p:nvPicPr>
          <p:cNvPr id="18" name="図 17" descr="人, 建物, 屋外, 道路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42C29CC-B0DD-424C-082D-92B596766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824" y="4847931"/>
            <a:ext cx="2340000" cy="1755000"/>
          </a:xfrm>
          <a:prstGeom prst="rect">
            <a:avLst/>
          </a:prstGeom>
        </p:spPr>
      </p:pic>
      <p:pic>
        <p:nvPicPr>
          <p:cNvPr id="20" name="図 19" descr="人, テーブル, 持つ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458D930-EAD0-4A93-7494-A917929D0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53" y="883848"/>
            <a:ext cx="2340000" cy="1755000"/>
          </a:xfrm>
          <a:prstGeom prst="rect">
            <a:avLst/>
          </a:prstGeom>
        </p:spPr>
      </p:pic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C899BF-0309-D2C7-0B87-0A89A5F1AA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502" y="2885486"/>
            <a:ext cx="2340000" cy="1736655"/>
          </a:xfrm>
          <a:prstGeom prst="rect">
            <a:avLst/>
          </a:prstGeom>
        </p:spPr>
      </p:pic>
      <p:pic>
        <p:nvPicPr>
          <p:cNvPr id="30" name="図 29" descr="屋内, 座る, テーブル, キッチ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3A2DDCE-FF67-AB18-26B4-DDC8F54095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467" y="2863427"/>
            <a:ext cx="2340000" cy="1757343"/>
          </a:xfrm>
          <a:prstGeom prst="rect">
            <a:avLst/>
          </a:prstGeom>
        </p:spPr>
      </p:pic>
      <p:pic>
        <p:nvPicPr>
          <p:cNvPr id="34" name="図 33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D64B52A-E7B0-8818-0CC7-7B0F22CC26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53" y="4913847"/>
            <a:ext cx="2340000" cy="1754761"/>
          </a:xfrm>
          <a:prstGeom prst="rect">
            <a:avLst/>
          </a:prstGeom>
        </p:spPr>
      </p:pic>
      <p:pic>
        <p:nvPicPr>
          <p:cNvPr id="11" name="図 1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56B61C0-4599-DDEF-6994-AFD4B1A8F1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81" y="2743622"/>
            <a:ext cx="2340000" cy="1755000"/>
          </a:xfrm>
          <a:prstGeom prst="rect">
            <a:avLst/>
          </a:prstGeom>
        </p:spPr>
      </p:pic>
      <p:pic>
        <p:nvPicPr>
          <p:cNvPr id="3" name="図 2" descr="駅のホームに立つ人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68E5F87-293C-C5E8-4D09-50843A4080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824" y="885425"/>
            <a:ext cx="2340000" cy="1753423"/>
          </a:xfrm>
          <a:prstGeom prst="rect">
            <a:avLst/>
          </a:prstGeom>
        </p:spPr>
      </p:pic>
      <p:pic>
        <p:nvPicPr>
          <p:cNvPr id="13" name="図 12" descr="タイル張りの壁に貼られたポスタ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A506BCA-802C-8AB4-D57B-48730295BE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95" y="4852784"/>
            <a:ext cx="2340000" cy="1755000"/>
          </a:xfrm>
          <a:prstGeom prst="rect">
            <a:avLst/>
          </a:prstGeom>
        </p:spPr>
      </p:pic>
      <p:pic>
        <p:nvPicPr>
          <p:cNvPr id="5" name="図 4" descr="台の上に置かれたチラシ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7EE5403-0AC3-FF83-67FB-EE0600A7AA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000" y="4892088"/>
            <a:ext cx="2340000" cy="16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地下鉄の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  <a:endParaRPr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523319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ちかてつ</a:t>
            </a:r>
            <a:endParaRPr dirty="0"/>
          </a:p>
        </p:txBody>
      </p:sp>
      <p:pic>
        <p:nvPicPr>
          <p:cNvPr id="5" name="図 4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B7BBCF9-EE29-8D8F-23EA-ABC38A6BE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000" y="901432"/>
            <a:ext cx="2340000" cy="1755000"/>
          </a:xfrm>
          <a:prstGeom prst="rect">
            <a:avLst/>
          </a:prstGeom>
        </p:spPr>
      </p:pic>
      <p:pic>
        <p:nvPicPr>
          <p:cNvPr id="25" name="図 24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C47970-C583-D235-DAC4-366A6344A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90" y="901432"/>
            <a:ext cx="2340000" cy="1754761"/>
          </a:xfrm>
          <a:prstGeom prst="rect">
            <a:avLst/>
          </a:prstGeom>
        </p:spPr>
      </p:pic>
      <p:pic>
        <p:nvPicPr>
          <p:cNvPr id="27" name="図 26" descr="グラフィカル ユーザー インターフェイ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16E817-11BD-EC40-C983-02C4BB5C9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90" y="901432"/>
            <a:ext cx="2340000" cy="1754761"/>
          </a:xfrm>
          <a:prstGeom prst="rect">
            <a:avLst/>
          </a:prstGeom>
        </p:spPr>
      </p:pic>
      <p:pic>
        <p:nvPicPr>
          <p:cNvPr id="7" name="図 6" descr="グラフィカル ユーザー インターフェイス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C833A83-CA2F-7457-D916-D50D0C45E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0" y="901432"/>
            <a:ext cx="2340000" cy="17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4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家の中の</a:t>
            </a:r>
            <a:r>
              <a:rPr lang="en-US" altLang="ja-JP" sz="2000" b="1" dirty="0">
                <a:solidFill>
                  <a:srgbClr val="5C810C"/>
                </a:solidFill>
              </a:rPr>
              <a:t>UD</a:t>
            </a:r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269949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いえ</a:t>
            </a:r>
            <a:endParaRPr dirty="0"/>
          </a:p>
        </p:txBody>
      </p:sp>
      <p:pic>
        <p:nvPicPr>
          <p:cNvPr id="10" name="図 9" descr="屋内, 異なる, 写真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654A547-2023-C2F9-D65F-C04ECC9A6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48" y="886666"/>
            <a:ext cx="2340000" cy="1742654"/>
          </a:xfrm>
          <a:prstGeom prst="rect">
            <a:avLst/>
          </a:prstGeom>
        </p:spPr>
      </p:pic>
      <p:sp>
        <p:nvSpPr>
          <p:cNvPr id="14" name="Google Shape;193;p15">
            <a:extLst>
              <a:ext uri="{FF2B5EF4-FFF2-40B4-BE49-F238E27FC236}">
                <a16:creationId xmlns:a16="http://schemas.microsoft.com/office/drawing/2014/main" id="{ECF704FF-8550-3645-47AB-D00CDCEE5A82}"/>
              </a:ext>
            </a:extLst>
          </p:cNvPr>
          <p:cNvSpPr txBox="1"/>
          <p:nvPr/>
        </p:nvSpPr>
        <p:spPr>
          <a:xfrm>
            <a:off x="774774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なか</a:t>
            </a:r>
            <a:endParaRPr dirty="0"/>
          </a:p>
        </p:txBody>
      </p:sp>
      <p:pic>
        <p:nvPicPr>
          <p:cNvPr id="22" name="図 21" descr="複数の歯ブラシ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2176CC5-BCC4-DCEE-6AF3-B44247B13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782" y="886666"/>
            <a:ext cx="2350800" cy="1763581"/>
          </a:xfrm>
          <a:prstGeom prst="rect">
            <a:avLst/>
          </a:prstGeom>
        </p:spPr>
      </p:pic>
      <p:pic>
        <p:nvPicPr>
          <p:cNvPr id="27" name="図 26" descr="人の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4FF781C-0392-6247-5726-B86E4589E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916" y="886666"/>
            <a:ext cx="2340000" cy="1752612"/>
          </a:xfrm>
          <a:prstGeom prst="rect">
            <a:avLst/>
          </a:prstGeom>
        </p:spPr>
      </p:pic>
      <p:pic>
        <p:nvPicPr>
          <p:cNvPr id="30" name="図 29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8DA5D0-31A2-419E-4041-0632F71312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16" y="4736827"/>
            <a:ext cx="2340000" cy="1452853"/>
          </a:xfrm>
          <a:prstGeom prst="rect">
            <a:avLst/>
          </a:prstGeom>
        </p:spPr>
      </p:pic>
      <p:pic>
        <p:nvPicPr>
          <p:cNvPr id="32" name="図 31" descr="バスルームの一角にある洗面台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52667F9-2B58-F10B-B781-1A3E9411F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16" y="2805693"/>
            <a:ext cx="2340000" cy="1758348"/>
          </a:xfrm>
          <a:prstGeom prst="rect">
            <a:avLst/>
          </a:prstGeom>
        </p:spPr>
      </p:pic>
      <p:pic>
        <p:nvPicPr>
          <p:cNvPr id="34" name="図 33" descr="ジャック, 屋内, 鏡, 小さ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524ADB6-CF5F-9486-943D-F84D8BF48E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48" y="2805693"/>
            <a:ext cx="2340000" cy="1754761"/>
          </a:xfrm>
          <a:prstGeom prst="rect">
            <a:avLst/>
          </a:prstGeom>
        </p:spPr>
      </p:pic>
      <p:pic>
        <p:nvPicPr>
          <p:cNvPr id="36" name="図 35" descr="カレンダー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FBA4DC-5287-2223-013B-B3476EFD9E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249" y="4736827"/>
            <a:ext cx="2340000" cy="1757064"/>
          </a:xfrm>
          <a:prstGeom prst="rect">
            <a:avLst/>
          </a:prstGeom>
        </p:spPr>
      </p:pic>
      <p:pic>
        <p:nvPicPr>
          <p:cNvPr id="38" name="図 3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DE51F7B-E3AB-6F99-AE00-935A46CF92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382" y="4736827"/>
            <a:ext cx="2340000" cy="1777968"/>
          </a:xfrm>
          <a:prstGeom prst="rect">
            <a:avLst/>
          </a:prstGeom>
        </p:spPr>
      </p:pic>
      <p:pic>
        <p:nvPicPr>
          <p:cNvPr id="40" name="図 39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809EA0-D536-DE4E-EBFD-594DF29A9C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48" y="4736827"/>
            <a:ext cx="2340000" cy="1759458"/>
          </a:xfrm>
          <a:prstGeom prst="rect">
            <a:avLst/>
          </a:prstGeom>
        </p:spPr>
      </p:pic>
      <p:pic>
        <p:nvPicPr>
          <p:cNvPr id="42" name="図 41" descr="テーブルの上のリモ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944A8C-C21D-D031-47D0-FAD4101A3A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382" y="2805693"/>
            <a:ext cx="2340000" cy="1757477"/>
          </a:xfrm>
          <a:prstGeom prst="rect">
            <a:avLst/>
          </a:prstGeom>
        </p:spPr>
      </p:pic>
      <p:pic>
        <p:nvPicPr>
          <p:cNvPr id="45" name="図 44" descr="カップ, テーブル, メガネ, 屋内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745867A-E5BE-770D-15A0-BC21498574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249" y="886666"/>
            <a:ext cx="2340000" cy="1676391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32B3CA23-CEAC-7627-7A07-0C41B9BA52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249" y="2805693"/>
            <a:ext cx="2340000" cy="16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791B1D1-7CC2-BAD7-8698-7F310780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1D8DB226-D720-F37B-6A5A-DE6C698FD5EE}"/>
              </a:ext>
            </a:extLst>
          </p:cNvPr>
          <p:cNvSpPr txBox="1"/>
          <p:nvPr/>
        </p:nvSpPr>
        <p:spPr>
          <a:xfrm>
            <a:off x="257292" y="311772"/>
            <a:ext cx="300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5C810C"/>
                </a:solidFill>
              </a:rPr>
              <a:t>その他</a:t>
            </a:r>
            <a:endParaRPr dirty="0"/>
          </a:p>
        </p:txBody>
      </p:sp>
      <p:sp>
        <p:nvSpPr>
          <p:cNvPr id="4" name="Google Shape;193;p15">
            <a:extLst>
              <a:ext uri="{FF2B5EF4-FFF2-40B4-BE49-F238E27FC236}">
                <a16:creationId xmlns:a16="http://schemas.microsoft.com/office/drawing/2014/main" id="{108B6D96-F93E-E860-F04D-BE26F0A1E70A}"/>
              </a:ext>
            </a:extLst>
          </p:cNvPr>
          <p:cNvSpPr txBox="1"/>
          <p:nvPr/>
        </p:nvSpPr>
        <p:spPr>
          <a:xfrm>
            <a:off x="773546" y="250216"/>
            <a:ext cx="429756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800" b="1" dirty="0">
                <a:solidFill>
                  <a:srgbClr val="5C810C"/>
                </a:solidFill>
                <a:latin typeface="Arial"/>
                <a:ea typeface="Arial"/>
                <a:cs typeface="Arial"/>
                <a:sym typeface="Arial"/>
              </a:rPr>
              <a:t>た</a:t>
            </a:r>
            <a:endParaRPr dirty="0"/>
          </a:p>
        </p:txBody>
      </p:sp>
      <p:pic>
        <p:nvPicPr>
          <p:cNvPr id="10" name="図 9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1D6D082-393A-50F2-B665-B781DD6D1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8" y="901493"/>
            <a:ext cx="2340000" cy="1681077"/>
          </a:xfrm>
          <a:prstGeom prst="rect">
            <a:avLst/>
          </a:prstGeom>
        </p:spPr>
      </p:pic>
      <p:pic>
        <p:nvPicPr>
          <p:cNvPr id="18" name="図 17" descr="ゲーム画面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BCA3667-1744-C7E8-7C5F-1F46A9412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8" y="4758524"/>
            <a:ext cx="2340000" cy="1696500"/>
          </a:xfrm>
          <a:prstGeom prst="rect">
            <a:avLst/>
          </a:prstGeom>
        </p:spPr>
      </p:pic>
      <p:pic>
        <p:nvPicPr>
          <p:cNvPr id="25" name="図 24" descr="ノートパソコンの画面を見ている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074B585-6347-1B2F-C6CD-BAFDB48A2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86" y="901493"/>
            <a:ext cx="2340000" cy="1604272"/>
          </a:xfrm>
          <a:prstGeom prst="rect">
            <a:avLst/>
          </a:prstGeom>
        </p:spPr>
      </p:pic>
      <p:pic>
        <p:nvPicPr>
          <p:cNvPr id="29" name="図 28" descr="文字の書かれた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7F4CAA7-650F-FCEE-EDCD-CBCE358CB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242" y="901493"/>
            <a:ext cx="2340000" cy="1723588"/>
          </a:xfrm>
          <a:prstGeom prst="rect">
            <a:avLst/>
          </a:prstGeom>
        </p:spPr>
      </p:pic>
      <p:pic>
        <p:nvPicPr>
          <p:cNvPr id="31" name="図 30" descr="屋内, テーブル, 座る, ペア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6334D54-5EBF-6BA1-B273-3EF43B005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414" y="901493"/>
            <a:ext cx="2340000" cy="1677205"/>
          </a:xfrm>
          <a:prstGeom prst="rect">
            <a:avLst/>
          </a:prstGeom>
        </p:spPr>
      </p:pic>
      <p:pic>
        <p:nvPicPr>
          <p:cNvPr id="35" name="図 34" descr="タイムライ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4CD8963-685C-AA26-27A7-BA5DAD533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86" y="2782933"/>
            <a:ext cx="2340000" cy="1690329"/>
          </a:xfrm>
          <a:prstGeom prst="rect">
            <a:avLst/>
          </a:prstGeom>
        </p:spPr>
      </p:pic>
      <p:pic>
        <p:nvPicPr>
          <p:cNvPr id="5" name="図 4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F05D316-11D5-AD27-0DFF-A5359D68B6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242" y="2782933"/>
            <a:ext cx="2340000" cy="1748094"/>
          </a:xfrm>
          <a:prstGeom prst="rect">
            <a:avLst/>
          </a:prstGeom>
        </p:spPr>
      </p:pic>
      <p:pic>
        <p:nvPicPr>
          <p:cNvPr id="7" name="図 6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EFCA6C0-91A1-B7B4-24AE-640FDB7AFF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414" y="2782933"/>
            <a:ext cx="2340000" cy="1613168"/>
          </a:xfrm>
          <a:prstGeom prst="rect">
            <a:avLst/>
          </a:prstGeom>
        </p:spPr>
      </p:pic>
      <p:pic>
        <p:nvPicPr>
          <p:cNvPr id="9" name="図 8" descr="タイムライン, QR コード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B35DA0-C413-C661-0948-8ACA23C13C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86" y="4758524"/>
            <a:ext cx="2340000" cy="1754775"/>
          </a:xfrm>
          <a:prstGeom prst="rect">
            <a:avLst/>
          </a:prstGeom>
        </p:spPr>
      </p:pic>
      <p:pic>
        <p:nvPicPr>
          <p:cNvPr id="14" name="図 13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D26FFE1-6864-2C87-E88F-2D8D3C7E09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414" y="4758524"/>
            <a:ext cx="2340000" cy="1758152"/>
          </a:xfrm>
          <a:prstGeom prst="rect">
            <a:avLst/>
          </a:prstGeom>
        </p:spPr>
      </p:pic>
      <p:pic>
        <p:nvPicPr>
          <p:cNvPr id="15" name="図 14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9822E7C-4940-6DD1-C2A1-E5596597F3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8" y="2782933"/>
            <a:ext cx="2340000" cy="1775229"/>
          </a:xfrm>
          <a:prstGeom prst="rect">
            <a:avLst/>
          </a:prstGeom>
        </p:spPr>
      </p:pic>
      <p:pic>
        <p:nvPicPr>
          <p:cNvPr id="16" name="図 15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DD9F59-1C9D-43B4-DA84-D8E6240DDA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242" y="4758524"/>
            <a:ext cx="2340000" cy="17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3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47</Words>
  <Application>Microsoft Office PowerPoint</Application>
  <PresentationFormat>A4 210 x 297 mm</PresentationFormat>
  <Paragraphs>24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3" baseType="lpstr">
      <vt:lpstr>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出口　征弥</dc:creator>
  <cp:lastModifiedBy>出口　征弥</cp:lastModifiedBy>
  <cp:revision>23</cp:revision>
  <cp:lastPrinted>2025-10-28T09:00:32Z</cp:lastPrinted>
  <dcterms:modified xsi:type="dcterms:W3CDTF">2025-10-30T00:25:31Z</dcterms:modified>
</cp:coreProperties>
</file>