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61" r:id="rId4"/>
    <p:sldId id="262" r:id="rId5"/>
    <p:sldId id="260" r:id="rId6"/>
    <p:sldId id="259" r:id="rId7"/>
  </p:sldIdLst>
  <p:sldSz cx="9906000" cy="6858000" type="A4"/>
  <p:notesSz cx="6805613" cy="9939338"/>
  <p:embeddedFontLst>
    <p:embeddedFont>
      <p:font typeface="Play" panose="020B060007020508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16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81075" y="1243013"/>
            <a:ext cx="48434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34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4D861EDB-A2C3-90DC-D4DD-C8D878992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F8FCFD20-2B21-C895-69D4-C14A816706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A3CD8085-F2D2-4BBE-06D3-12C34E2B9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34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989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B9AE7B61-6672-DBCE-825B-02471AF63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E91C6BFD-7618-8003-8AE5-EE141F776B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66AD3DAA-E5C6-F614-7E68-78F01D451A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34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26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6EC6606A-C40A-BCD2-4762-E7F560422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AB83B9B3-1E28-2E94-10B8-5A900FEEDF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88CE4E54-3F5E-7297-51C1-18ADF5A98C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34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940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1458F68F-E999-1103-2023-BBE7EF813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602612A1-1FB6-BE88-2092-3A3F7E7FE2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9CBEA8C8-55C6-D102-2607-25ABF12C4A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34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076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8E24A6A4-60A7-6900-11C4-A26CBE470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9BEC4E15-8DDE-D13D-E977-09FF2ABAFB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1A245089-524D-D0E7-3A16-9A1EEC0D9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34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506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39404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739404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739404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739404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39404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39404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39404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739404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739404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739404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739404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 l="-2025" t="9167" r="5168"/>
          <a:stretch/>
        </p:blipFill>
        <p:spPr>
          <a:xfrm>
            <a:off x="-1" y="0"/>
            <a:ext cx="9906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739404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3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grpSp>
          <p:nvGrpSpPr>
            <p:cNvPr id="90" name="Google Shape;90;p13"/>
            <p:cNvGrpSpPr/>
            <p:nvPr/>
          </p:nvGrpSpPr>
          <p:grpSpPr>
            <a:xfrm>
              <a:off x="0" y="0"/>
              <a:ext cx="9906000" cy="6858000"/>
              <a:chOff x="0" y="0"/>
              <a:chExt cx="9906000" cy="6858000"/>
            </a:xfrm>
          </p:grpSpPr>
          <p:grpSp>
            <p:nvGrpSpPr>
              <p:cNvPr id="91" name="Google Shape;91;p13"/>
              <p:cNvGrpSpPr/>
              <p:nvPr/>
            </p:nvGrpSpPr>
            <p:grpSpPr>
              <a:xfrm>
                <a:off x="1538288" y="1111004"/>
                <a:ext cx="6829425" cy="4635952"/>
                <a:chOff x="1538286" y="1523058"/>
                <a:chExt cx="6829425" cy="4635952"/>
              </a:xfrm>
            </p:grpSpPr>
            <p:sp>
              <p:nvSpPr>
                <p:cNvPr id="92" name="Google Shape;92;p13"/>
                <p:cNvSpPr txBox="1"/>
                <p:nvPr/>
              </p:nvSpPr>
              <p:spPr>
                <a:xfrm>
                  <a:off x="3078933" y="5389609"/>
                  <a:ext cx="3738100" cy="7694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ja-JP" altLang="en-US" sz="4400" b="1" i="0" u="none" strike="noStrike" cap="none" dirty="0">
                      <a:solidFill>
                        <a:srgbClr val="5C810C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イラスト集</a:t>
                  </a:r>
                  <a:endParaRPr sz="18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93" name="Google Shape;93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538286" y="1523058"/>
                  <a:ext cx="6829425" cy="36385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94" name="Google Shape;94;p13"/>
              <p:cNvSpPr/>
              <p:nvPr/>
            </p:nvSpPr>
            <p:spPr>
              <a:xfrm>
                <a:off x="0" y="0"/>
                <a:ext cx="9906000" cy="685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" name="Google Shape;95;p13"/>
            <p:cNvSpPr txBox="1"/>
            <p:nvPr/>
          </p:nvSpPr>
          <p:spPr>
            <a:xfrm>
              <a:off x="7460174" y="408079"/>
              <a:ext cx="625789" cy="303275"/>
            </a:xfrm>
            <a:prstGeom prst="rect">
              <a:avLst/>
            </a:prstGeom>
            <a:solidFill>
              <a:srgbClr val="5C810C"/>
            </a:solidFill>
            <a:ln w="19050" cap="flat" cmpd="sng">
              <a:solidFill>
                <a:srgbClr val="5C81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名前</a:t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8085963" y="408079"/>
              <a:ext cx="1704370" cy="30327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5C81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460174" y="104804"/>
              <a:ext cx="2330159" cy="30327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5C81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45700" rIns="18000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　年　組　番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A791B1D1-7CC2-BAD7-8698-7F310780C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おもちゃ, 人形, テーブ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6E20966-FE7D-31A0-717A-A7F8D41A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1457" y="2687646"/>
            <a:ext cx="1252344" cy="1482708"/>
          </a:xfrm>
          <a:prstGeom prst="rect">
            <a:avLst/>
          </a:prstGeom>
        </p:spPr>
      </p:pic>
      <p:pic>
        <p:nvPicPr>
          <p:cNvPr id="5" name="図 4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885759D-B3CD-5821-7B16-994FD274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66655" y="1241674"/>
            <a:ext cx="770672" cy="1202080"/>
          </a:xfrm>
          <a:prstGeom prst="rect">
            <a:avLst/>
          </a:prstGeom>
        </p:spPr>
      </p:pic>
      <p:pic>
        <p:nvPicPr>
          <p:cNvPr id="7" name="図 6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4C36CDF-4922-9544-6A7F-6CFAD34F1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71619" y="990365"/>
            <a:ext cx="552874" cy="1453389"/>
          </a:xfrm>
          <a:prstGeom prst="rect">
            <a:avLst/>
          </a:prstGeom>
        </p:spPr>
      </p:pic>
      <p:pic>
        <p:nvPicPr>
          <p:cNvPr id="9" name="図 8" descr="おもちゃ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1EFF45A-5909-CB32-B3E1-815A3EB7E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222481" y="3127432"/>
            <a:ext cx="1088994" cy="1042922"/>
          </a:xfrm>
          <a:prstGeom prst="rect">
            <a:avLst/>
          </a:prstGeom>
        </p:spPr>
      </p:pic>
      <p:pic>
        <p:nvPicPr>
          <p:cNvPr id="11" name="図 10" descr="おもちゃ, 人形, テーブル, 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8C12148-2668-DF81-4E73-53248D140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734066" y="1203975"/>
            <a:ext cx="2023016" cy="1239779"/>
          </a:xfrm>
          <a:prstGeom prst="rect">
            <a:avLst/>
          </a:prstGeom>
        </p:spPr>
      </p:pic>
      <p:pic>
        <p:nvPicPr>
          <p:cNvPr id="13" name="図 12" descr="光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27F504C-653E-7822-4BC4-A9BE3F965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300793" y="2742095"/>
            <a:ext cx="762296" cy="1428259"/>
          </a:xfrm>
          <a:prstGeom prst="rect">
            <a:avLst/>
          </a:prstGeom>
        </p:spPr>
      </p:pic>
      <p:pic>
        <p:nvPicPr>
          <p:cNvPr id="15" name="図 14" descr="挿絵, プレー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E9DC9BF-0AEA-427C-69D1-14BD3737C3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807670" y="2545238"/>
            <a:ext cx="854443" cy="162511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F8182D8-09CC-32C9-BA6B-063A40CB57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546900" y="944293"/>
            <a:ext cx="1101560" cy="149946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EE39B7B-558D-EA7E-6B00-1E92D2604C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158035" y="919162"/>
            <a:ext cx="548686" cy="1524592"/>
          </a:xfrm>
          <a:prstGeom prst="rect">
            <a:avLst/>
          </a:prstGeom>
        </p:spPr>
      </p:pic>
      <p:pic>
        <p:nvPicPr>
          <p:cNvPr id="21" name="図 20" descr="人形, おもちゃ, テーブ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A0E389E-A93B-65B2-3465-312CCA896E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3950155" y="2612255"/>
            <a:ext cx="1218835" cy="1558099"/>
          </a:xfrm>
          <a:prstGeom prst="rect">
            <a:avLst/>
          </a:prstGeom>
        </p:spPr>
      </p:pic>
      <p:pic>
        <p:nvPicPr>
          <p:cNvPr id="23" name="図 22" descr="ゲームのキャラクタ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0356345-0563-928E-F20C-A255278C7F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34842" y="877277"/>
            <a:ext cx="2027204" cy="1679563"/>
          </a:xfrm>
          <a:prstGeom prst="rect">
            <a:avLst/>
          </a:prstGeom>
        </p:spPr>
      </p:pic>
      <p:sp>
        <p:nvSpPr>
          <p:cNvPr id="2" name="Google Shape;103;p14">
            <a:extLst>
              <a:ext uri="{FF2B5EF4-FFF2-40B4-BE49-F238E27FC236}">
                <a16:creationId xmlns:a16="http://schemas.microsoft.com/office/drawing/2014/main" id="{1D8DB226-D720-F37B-6A5A-DE6C698FD5EE}"/>
              </a:ext>
            </a:extLst>
          </p:cNvPr>
          <p:cNvSpPr txBox="1"/>
          <p:nvPr/>
        </p:nvSpPr>
        <p:spPr>
          <a:xfrm>
            <a:off x="257292" y="311772"/>
            <a:ext cx="300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rgbClr val="5C810C"/>
                </a:solidFill>
                <a:latin typeface="Arial"/>
                <a:ea typeface="Arial"/>
                <a:cs typeface="Arial"/>
                <a:sym typeface="Arial"/>
              </a:rPr>
              <a:t>人物</a:t>
            </a:r>
            <a:endParaRPr dirty="0"/>
          </a:p>
        </p:txBody>
      </p:sp>
      <p:sp>
        <p:nvSpPr>
          <p:cNvPr id="4" name="Google Shape;193;p15">
            <a:extLst>
              <a:ext uri="{FF2B5EF4-FFF2-40B4-BE49-F238E27FC236}">
                <a16:creationId xmlns:a16="http://schemas.microsoft.com/office/drawing/2014/main" id="{108B6D96-F93E-E860-F04D-BE26F0A1E70A}"/>
              </a:ext>
            </a:extLst>
          </p:cNvPr>
          <p:cNvSpPr txBox="1"/>
          <p:nvPr/>
        </p:nvSpPr>
        <p:spPr>
          <a:xfrm>
            <a:off x="393779" y="250216"/>
            <a:ext cx="42975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" b="1" dirty="0">
                <a:solidFill>
                  <a:srgbClr val="5C810C"/>
                </a:solidFill>
                <a:latin typeface="Arial"/>
                <a:ea typeface="Arial"/>
                <a:cs typeface="Arial"/>
                <a:sym typeface="Arial"/>
              </a:rPr>
              <a:t>じんぶつ</a:t>
            </a:r>
            <a:endParaRPr dirty="0"/>
          </a:p>
        </p:txBody>
      </p:sp>
      <p:pic>
        <p:nvPicPr>
          <p:cNvPr id="8" name="図 7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87D4614-E213-9BE0-C274-92675D73AB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2434" y="4790533"/>
            <a:ext cx="1191320" cy="1515115"/>
          </a:xfrm>
          <a:prstGeom prst="rect">
            <a:avLst/>
          </a:prstGeom>
        </p:spPr>
      </p:pic>
      <p:pic>
        <p:nvPicPr>
          <p:cNvPr id="12" name="図 11" descr="おもちゃ, 人形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1B9C20-0445-71FC-41B1-AD7EA964C6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9420" y="4722835"/>
            <a:ext cx="975530" cy="1582813"/>
          </a:xfrm>
          <a:prstGeom prst="rect">
            <a:avLst/>
          </a:prstGeom>
        </p:spPr>
      </p:pic>
      <p:pic>
        <p:nvPicPr>
          <p:cNvPr id="16" name="図 15" descr="おもちゃ, 人形, ケーキ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A975B80-E080-E0A8-78E3-86B944A751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4775" y="4754973"/>
            <a:ext cx="1137161" cy="1550675"/>
          </a:xfrm>
          <a:prstGeom prst="rect">
            <a:avLst/>
          </a:prstGeom>
        </p:spPr>
      </p:pic>
      <p:pic>
        <p:nvPicPr>
          <p:cNvPr id="20" name="図 19" descr="おもちゃ, 人形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17E8A7C-1D44-A738-74D9-713EF8138C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01768" y="2662924"/>
            <a:ext cx="1004953" cy="1507430"/>
          </a:xfrm>
          <a:prstGeom prst="rect">
            <a:avLst/>
          </a:prstGeom>
        </p:spPr>
      </p:pic>
      <p:pic>
        <p:nvPicPr>
          <p:cNvPr id="24" name="図 23" descr="衣類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E27EECC-0126-80B5-966E-10EB8450D8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6874" y="4648293"/>
            <a:ext cx="541619" cy="1657355"/>
          </a:xfrm>
          <a:prstGeom prst="rect">
            <a:avLst/>
          </a:prstGeom>
        </p:spPr>
      </p:pic>
      <p:pic>
        <p:nvPicPr>
          <p:cNvPr id="26" name="図 25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8E983D2-39BA-3ED1-1C43-5440D3B0C55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23826" y="4632189"/>
            <a:ext cx="625562" cy="1673459"/>
          </a:xfrm>
          <a:prstGeom prst="rect">
            <a:avLst/>
          </a:prstGeom>
        </p:spPr>
      </p:pic>
      <p:pic>
        <p:nvPicPr>
          <p:cNvPr id="28" name="図 27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A98376B-37F9-AE1A-F880-5B4BC27128A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41238" y="4555102"/>
            <a:ext cx="745104" cy="17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BE53D2B0-23A0-28AD-965C-83467FED5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14">
            <a:extLst>
              <a:ext uri="{FF2B5EF4-FFF2-40B4-BE49-F238E27FC236}">
                <a16:creationId xmlns:a16="http://schemas.microsoft.com/office/drawing/2014/main" id="{549A5950-FE43-3F4C-D3E6-F496F00CBE84}"/>
              </a:ext>
            </a:extLst>
          </p:cNvPr>
          <p:cNvSpPr txBox="1"/>
          <p:nvPr/>
        </p:nvSpPr>
        <p:spPr>
          <a:xfrm>
            <a:off x="257292" y="311772"/>
            <a:ext cx="300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rgbClr val="5C810C"/>
                </a:solidFill>
                <a:latin typeface="Arial"/>
                <a:ea typeface="Arial"/>
                <a:cs typeface="Arial"/>
                <a:sym typeface="Arial"/>
              </a:rPr>
              <a:t>建物</a:t>
            </a:r>
            <a:endParaRPr dirty="0"/>
          </a:p>
        </p:txBody>
      </p:sp>
      <p:sp>
        <p:nvSpPr>
          <p:cNvPr id="4" name="Google Shape;193;p15">
            <a:extLst>
              <a:ext uri="{FF2B5EF4-FFF2-40B4-BE49-F238E27FC236}">
                <a16:creationId xmlns:a16="http://schemas.microsoft.com/office/drawing/2014/main" id="{A199BBC7-02F9-9B16-BDF9-493DB8D3175B}"/>
              </a:ext>
            </a:extLst>
          </p:cNvPr>
          <p:cNvSpPr txBox="1"/>
          <p:nvPr/>
        </p:nvSpPr>
        <p:spPr>
          <a:xfrm>
            <a:off x="393779" y="250216"/>
            <a:ext cx="42975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" b="1" dirty="0">
                <a:solidFill>
                  <a:srgbClr val="5C810C"/>
                </a:solidFill>
                <a:latin typeface="Arial"/>
                <a:ea typeface="Arial"/>
                <a:cs typeface="Arial"/>
                <a:sym typeface="Arial"/>
              </a:rPr>
              <a:t>たてもの</a:t>
            </a:r>
            <a:endParaRPr dirty="0"/>
          </a:p>
        </p:txBody>
      </p:sp>
      <p:pic>
        <p:nvPicPr>
          <p:cNvPr id="10" name="図 9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DE4A1BF-8250-3554-1A8B-D18A9B34B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276" y="1414777"/>
            <a:ext cx="1531595" cy="109036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141FD35-7A5D-3AD7-8F9D-E4ACEA1104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3779" y="3554164"/>
            <a:ext cx="2498918" cy="159022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E224390-6884-E848-56EF-1C1C1B3F2A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92989" y="3536807"/>
            <a:ext cx="2621432" cy="160796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1C0A913-5EFD-EBC7-C5E0-89BAE0762D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5424" y="998998"/>
            <a:ext cx="2168613" cy="1506139"/>
          </a:xfrm>
          <a:prstGeom prst="rect">
            <a:avLst/>
          </a:prstGeom>
        </p:spPr>
      </p:pic>
      <p:pic>
        <p:nvPicPr>
          <p:cNvPr id="31" name="図 30" descr="ロゴ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F12F277-E74E-C621-437F-7D17CBD54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054" y="1140337"/>
            <a:ext cx="2719546" cy="1364800"/>
          </a:xfrm>
          <a:prstGeom prst="rect">
            <a:avLst/>
          </a:prstGeom>
        </p:spPr>
      </p:pic>
      <p:pic>
        <p:nvPicPr>
          <p:cNvPr id="33" name="図 32" descr="建物, ウィンドウ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EC15ABC-DC1E-BEA1-2461-6A340395C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3152" y="175925"/>
            <a:ext cx="610941" cy="2329212"/>
          </a:xfrm>
          <a:prstGeom prst="rect">
            <a:avLst/>
          </a:prstGeom>
        </p:spPr>
      </p:pic>
      <p:pic>
        <p:nvPicPr>
          <p:cNvPr id="35" name="図 34" descr="食品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5C2220C-646B-40F0-0344-6002F2EBD0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4714" y="3127778"/>
            <a:ext cx="1458278" cy="2016992"/>
          </a:xfrm>
          <a:prstGeom prst="rect">
            <a:avLst/>
          </a:prstGeom>
        </p:spPr>
      </p:pic>
      <p:pic>
        <p:nvPicPr>
          <p:cNvPr id="37" name="図 36" descr="白いバックグラウンドの前にある交通標識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998D634-B8F1-754B-9E2B-6775B93127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6659" y="2587232"/>
            <a:ext cx="1777048" cy="25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8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480E9E1A-0968-1983-8672-538A089C0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3;p14">
            <a:extLst>
              <a:ext uri="{FF2B5EF4-FFF2-40B4-BE49-F238E27FC236}">
                <a16:creationId xmlns:a16="http://schemas.microsoft.com/office/drawing/2014/main" id="{7E3E741B-45A3-A291-F446-56A45CD724B3}"/>
              </a:ext>
            </a:extLst>
          </p:cNvPr>
          <p:cNvSpPr txBox="1"/>
          <p:nvPr/>
        </p:nvSpPr>
        <p:spPr>
          <a:xfrm>
            <a:off x="145448" y="220829"/>
            <a:ext cx="425891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rgbClr val="5C810C"/>
                </a:solidFill>
              </a:rPr>
              <a:t>まち中の物</a:t>
            </a:r>
            <a:endParaRPr dirty="0"/>
          </a:p>
        </p:txBody>
      </p:sp>
      <p:pic>
        <p:nvPicPr>
          <p:cNvPr id="14" name="図 13" descr="人形, ベッド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70F9CF3-08DA-B318-0183-18E33FFCD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79" y="4981457"/>
            <a:ext cx="2195128" cy="1523592"/>
          </a:xfrm>
          <a:prstGeom prst="rect">
            <a:avLst/>
          </a:prstGeom>
        </p:spPr>
      </p:pic>
      <p:pic>
        <p:nvPicPr>
          <p:cNvPr id="16" name="図 15" descr="家具, テーブル, ウィンドウ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0CBE9F-97AA-4561-48BF-AF1F389E3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583" y="542607"/>
            <a:ext cx="1455352" cy="1881505"/>
          </a:xfrm>
          <a:prstGeom prst="rect">
            <a:avLst/>
          </a:prstGeom>
        </p:spPr>
      </p:pic>
      <p:pic>
        <p:nvPicPr>
          <p:cNvPr id="19" name="図 18" descr="文字が書かれてい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9062ED0-48C3-A494-D338-9921DAEE6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499" y="808907"/>
            <a:ext cx="481669" cy="1697685"/>
          </a:xfrm>
          <a:prstGeom prst="rect">
            <a:avLst/>
          </a:prstGeom>
        </p:spPr>
      </p:pic>
      <p:pic>
        <p:nvPicPr>
          <p:cNvPr id="21" name="図 20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5DEB451-7B00-F4D6-2E6E-4C8B890BE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309" y="898954"/>
            <a:ext cx="690406" cy="1517590"/>
          </a:xfrm>
          <a:prstGeom prst="rect">
            <a:avLst/>
          </a:prstGeom>
        </p:spPr>
      </p:pic>
      <p:pic>
        <p:nvPicPr>
          <p:cNvPr id="23" name="図 22" descr="家具, チェアー, 座る, テーブ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772F78-5268-CDA5-A37A-C9946E7BB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552" y="2558779"/>
            <a:ext cx="741807" cy="1828554"/>
          </a:xfrm>
          <a:prstGeom prst="rect">
            <a:avLst/>
          </a:prstGeom>
        </p:spPr>
      </p:pic>
      <p:pic>
        <p:nvPicPr>
          <p:cNvPr id="26" name="図 25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1DA216C-01FB-1C09-12F9-3053099E0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1466" y="2831901"/>
            <a:ext cx="1244973" cy="1555432"/>
          </a:xfrm>
          <a:prstGeom prst="rect">
            <a:avLst/>
          </a:prstGeom>
        </p:spPr>
      </p:pic>
      <p:pic>
        <p:nvPicPr>
          <p:cNvPr id="28" name="図 27" descr="文字が書かれてい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B3C35A7-880F-E344-D2D7-62DE71935F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5220" y="2967786"/>
            <a:ext cx="1434649" cy="1419547"/>
          </a:xfrm>
          <a:prstGeom prst="rect">
            <a:avLst/>
          </a:prstGeom>
        </p:spPr>
      </p:pic>
      <p:pic>
        <p:nvPicPr>
          <p:cNvPr id="32" name="図 31" descr="記号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2986A39-99B8-C6F4-F16A-C486A35783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0730" y="2974900"/>
            <a:ext cx="1689875" cy="1412433"/>
          </a:xfrm>
          <a:prstGeom prst="rect">
            <a:avLst/>
          </a:prstGeom>
        </p:spPr>
      </p:pic>
      <p:pic>
        <p:nvPicPr>
          <p:cNvPr id="37" name="図 36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10AE6E5-DACC-8008-B63C-DD1B2B95CF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0971" y="1412225"/>
            <a:ext cx="1256510" cy="862180"/>
          </a:xfrm>
          <a:prstGeom prst="rect">
            <a:avLst/>
          </a:prstGeom>
        </p:spPr>
      </p:pic>
      <p:pic>
        <p:nvPicPr>
          <p:cNvPr id="41" name="図 40" descr="ゲーム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8CD867C-96E9-25A2-07D1-26BDB10ADB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7299" y="2780857"/>
            <a:ext cx="1106576" cy="1606476"/>
          </a:xfrm>
          <a:prstGeom prst="rect">
            <a:avLst/>
          </a:prstGeom>
        </p:spPr>
      </p:pic>
      <p:pic>
        <p:nvPicPr>
          <p:cNvPr id="44" name="図 43" descr="円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A8B0A02-E6E9-243A-65DD-95EA0A0286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563" y="808907"/>
            <a:ext cx="968317" cy="1803727"/>
          </a:xfrm>
          <a:prstGeom prst="rect">
            <a:avLst/>
          </a:prstGeom>
        </p:spPr>
      </p:pic>
      <p:pic>
        <p:nvPicPr>
          <p:cNvPr id="46" name="図 45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614CF09-E42E-79E5-1ADD-EEFB282E95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81417" y="1601717"/>
            <a:ext cx="1666875" cy="904875"/>
          </a:xfrm>
          <a:prstGeom prst="rect">
            <a:avLst/>
          </a:prstGeom>
        </p:spPr>
      </p:pic>
      <p:pic>
        <p:nvPicPr>
          <p:cNvPr id="5" name="図 4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1AF78C8-ADE2-3503-D5DA-5B4A698474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669" y="2780857"/>
            <a:ext cx="1333790" cy="1606476"/>
          </a:xfrm>
          <a:prstGeom prst="rect">
            <a:avLst/>
          </a:prstGeom>
        </p:spPr>
      </p:pic>
      <p:pic>
        <p:nvPicPr>
          <p:cNvPr id="9" name="図 8" descr="テーブ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9A1A960-B72B-A42D-C999-F90DF8E7AD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4575" y="5345600"/>
            <a:ext cx="2670731" cy="1159449"/>
          </a:xfrm>
          <a:prstGeom prst="rect">
            <a:avLst/>
          </a:prstGeom>
        </p:spPr>
      </p:pic>
      <p:pic>
        <p:nvPicPr>
          <p:cNvPr id="13" name="図 12" descr="建物, 挿絵, 時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F5E44E0-7CCF-C8AB-02AD-FE39047A90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32474" y="4853834"/>
            <a:ext cx="2126989" cy="165121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C55795A-A83D-6246-E01D-F1EFD32EC5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16631" y="4537984"/>
            <a:ext cx="1463304" cy="1967065"/>
          </a:xfrm>
          <a:prstGeom prst="rect">
            <a:avLst/>
          </a:prstGeom>
        </p:spPr>
      </p:pic>
      <p:sp>
        <p:nvSpPr>
          <p:cNvPr id="27" name="Google Shape;193;p15">
            <a:extLst>
              <a:ext uri="{FF2B5EF4-FFF2-40B4-BE49-F238E27FC236}">
                <a16:creationId xmlns:a16="http://schemas.microsoft.com/office/drawing/2014/main" id="{D319403F-6AAB-AA58-093A-2FEF82830912}"/>
              </a:ext>
            </a:extLst>
          </p:cNvPr>
          <p:cNvSpPr txBox="1"/>
          <p:nvPr/>
        </p:nvSpPr>
        <p:spPr>
          <a:xfrm>
            <a:off x="667808" y="168746"/>
            <a:ext cx="42975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" b="1" dirty="0">
                <a:solidFill>
                  <a:srgbClr val="5C810C"/>
                </a:solidFill>
                <a:latin typeface="Arial"/>
                <a:ea typeface="Arial"/>
                <a:cs typeface="Arial"/>
                <a:sym typeface="Arial"/>
              </a:rPr>
              <a:t>なか</a:t>
            </a:r>
            <a:endParaRPr dirty="0"/>
          </a:p>
        </p:txBody>
      </p:sp>
      <p:sp>
        <p:nvSpPr>
          <p:cNvPr id="29" name="Google Shape;193;p15">
            <a:extLst>
              <a:ext uri="{FF2B5EF4-FFF2-40B4-BE49-F238E27FC236}">
                <a16:creationId xmlns:a16="http://schemas.microsoft.com/office/drawing/2014/main" id="{E7EE5C79-2187-62A8-DBBC-5E05840FFBE6}"/>
              </a:ext>
            </a:extLst>
          </p:cNvPr>
          <p:cNvSpPr txBox="1"/>
          <p:nvPr/>
        </p:nvSpPr>
        <p:spPr>
          <a:xfrm>
            <a:off x="1187951" y="168745"/>
            <a:ext cx="42975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" b="1" dirty="0">
                <a:solidFill>
                  <a:srgbClr val="5C810C"/>
                </a:solidFill>
                <a:latin typeface="Arial"/>
                <a:ea typeface="Arial"/>
                <a:cs typeface="Arial"/>
                <a:sym typeface="Arial"/>
              </a:rPr>
              <a:t>もの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697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9C487DB4-EF02-174A-1213-180F97075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E303D00-D919-0D33-BBC7-D2687B4BE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15" y="3391022"/>
            <a:ext cx="1124704" cy="1101982"/>
          </a:xfrm>
          <a:prstGeom prst="rect">
            <a:avLst/>
          </a:prstGeom>
        </p:spPr>
      </p:pic>
      <p:pic>
        <p:nvPicPr>
          <p:cNvPr id="6" name="図 5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801D29A-56EE-6A00-5DBA-9210E15ED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214" y="1456301"/>
            <a:ext cx="993666" cy="1401322"/>
          </a:xfrm>
          <a:prstGeom prst="rect">
            <a:avLst/>
          </a:prstGeom>
        </p:spPr>
      </p:pic>
      <p:pic>
        <p:nvPicPr>
          <p:cNvPr id="8" name="図 7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6AB73F4-AF8D-9230-57F0-D7E05A305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052" y="1375002"/>
            <a:ext cx="785389" cy="1482621"/>
          </a:xfrm>
          <a:prstGeom prst="rect">
            <a:avLst/>
          </a:prstGeom>
        </p:spPr>
      </p:pic>
      <p:pic>
        <p:nvPicPr>
          <p:cNvPr id="11" name="図 10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0741166-1643-BE09-EDBA-979B54A0A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155" y="1547506"/>
            <a:ext cx="1488123" cy="1310117"/>
          </a:xfrm>
          <a:prstGeom prst="rect">
            <a:avLst/>
          </a:prstGeom>
        </p:spPr>
      </p:pic>
      <p:pic>
        <p:nvPicPr>
          <p:cNvPr id="48" name="図 47" descr="プレート, 食品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46291FC-38EE-DDAF-367A-374CFA90D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790" y="3225666"/>
            <a:ext cx="917907" cy="1267338"/>
          </a:xfrm>
          <a:prstGeom prst="rect">
            <a:avLst/>
          </a:prstGeom>
        </p:spPr>
      </p:pic>
      <p:pic>
        <p:nvPicPr>
          <p:cNvPr id="49" name="図 48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B54C0B8-4058-AD56-AB0D-37EA2BC2A1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34" y="1825126"/>
            <a:ext cx="1314087" cy="1032497"/>
          </a:xfrm>
          <a:prstGeom prst="rect">
            <a:avLst/>
          </a:prstGeom>
        </p:spPr>
      </p:pic>
      <p:pic>
        <p:nvPicPr>
          <p:cNvPr id="50" name="図 49" descr="食品, シャツ, マグカップ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E1DD89F-96CA-FEF6-3C9B-ECA781363C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9895" y="812800"/>
            <a:ext cx="691486" cy="2044823"/>
          </a:xfrm>
          <a:prstGeom prst="rect">
            <a:avLst/>
          </a:prstGeom>
        </p:spPr>
      </p:pic>
      <p:sp>
        <p:nvSpPr>
          <p:cNvPr id="51" name="Google Shape;103;p14">
            <a:extLst>
              <a:ext uri="{FF2B5EF4-FFF2-40B4-BE49-F238E27FC236}">
                <a16:creationId xmlns:a16="http://schemas.microsoft.com/office/drawing/2014/main" id="{814BD582-17C6-6966-72B9-2E82DF25E629}"/>
              </a:ext>
            </a:extLst>
          </p:cNvPr>
          <p:cNvSpPr txBox="1"/>
          <p:nvPr/>
        </p:nvSpPr>
        <p:spPr>
          <a:xfrm>
            <a:off x="145448" y="220829"/>
            <a:ext cx="425891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rgbClr val="5C810C"/>
                </a:solidFill>
              </a:rPr>
              <a:t>まち中の物</a:t>
            </a:r>
            <a:endParaRPr dirty="0"/>
          </a:p>
        </p:txBody>
      </p:sp>
      <p:sp>
        <p:nvSpPr>
          <p:cNvPr id="52" name="Google Shape;193;p15">
            <a:extLst>
              <a:ext uri="{FF2B5EF4-FFF2-40B4-BE49-F238E27FC236}">
                <a16:creationId xmlns:a16="http://schemas.microsoft.com/office/drawing/2014/main" id="{29284AA0-8000-1BCF-189F-25877AD45084}"/>
              </a:ext>
            </a:extLst>
          </p:cNvPr>
          <p:cNvSpPr txBox="1"/>
          <p:nvPr/>
        </p:nvSpPr>
        <p:spPr>
          <a:xfrm>
            <a:off x="667808" y="168746"/>
            <a:ext cx="42975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" b="1" dirty="0">
                <a:solidFill>
                  <a:srgbClr val="5C810C"/>
                </a:solidFill>
                <a:latin typeface="Arial"/>
                <a:ea typeface="Arial"/>
                <a:cs typeface="Arial"/>
                <a:sym typeface="Arial"/>
              </a:rPr>
              <a:t>なか</a:t>
            </a:r>
            <a:endParaRPr dirty="0"/>
          </a:p>
        </p:txBody>
      </p:sp>
      <p:sp>
        <p:nvSpPr>
          <p:cNvPr id="53" name="Google Shape;193;p15">
            <a:extLst>
              <a:ext uri="{FF2B5EF4-FFF2-40B4-BE49-F238E27FC236}">
                <a16:creationId xmlns:a16="http://schemas.microsoft.com/office/drawing/2014/main" id="{2DE8E33A-15E7-80CE-D517-EB9416DC7ED9}"/>
              </a:ext>
            </a:extLst>
          </p:cNvPr>
          <p:cNvSpPr txBox="1"/>
          <p:nvPr/>
        </p:nvSpPr>
        <p:spPr>
          <a:xfrm>
            <a:off x="1187951" y="168745"/>
            <a:ext cx="42975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" b="1" dirty="0">
                <a:solidFill>
                  <a:srgbClr val="5C810C"/>
                </a:solidFill>
                <a:latin typeface="Arial"/>
                <a:ea typeface="Arial"/>
                <a:cs typeface="Arial"/>
                <a:sym typeface="Arial"/>
              </a:rPr>
              <a:t>もの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839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721213BF-20BC-F502-305D-1A0E393A7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14">
            <a:extLst>
              <a:ext uri="{FF2B5EF4-FFF2-40B4-BE49-F238E27FC236}">
                <a16:creationId xmlns:a16="http://schemas.microsoft.com/office/drawing/2014/main" id="{577059EC-5F8E-454A-C0D8-16D450B62428}"/>
              </a:ext>
            </a:extLst>
          </p:cNvPr>
          <p:cNvSpPr txBox="1"/>
          <p:nvPr/>
        </p:nvSpPr>
        <p:spPr>
          <a:xfrm>
            <a:off x="257292" y="311772"/>
            <a:ext cx="3006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rgbClr val="5C810C"/>
                </a:solidFill>
              </a:rPr>
              <a:t>のりもの</a:t>
            </a:r>
            <a:endParaRPr dirty="0"/>
          </a:p>
        </p:txBody>
      </p:sp>
      <p:pic>
        <p:nvPicPr>
          <p:cNvPr id="10" name="図 9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75F5C66-D710-BF38-5D67-9190569F1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651" y="1232366"/>
            <a:ext cx="1468398" cy="774246"/>
          </a:xfrm>
          <a:prstGeom prst="rect">
            <a:avLst/>
          </a:prstGeom>
        </p:spPr>
      </p:pic>
      <p:pic>
        <p:nvPicPr>
          <p:cNvPr id="18" name="図 17" descr="テーブル, 椅子, 部屋, 木製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547A854-601E-ABD6-C463-DCBBCD902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92" y="801382"/>
            <a:ext cx="2452414" cy="1205230"/>
          </a:xfrm>
          <a:prstGeom prst="rect">
            <a:avLst/>
          </a:prstGeom>
        </p:spPr>
      </p:pic>
      <p:pic>
        <p:nvPicPr>
          <p:cNvPr id="25" name="図 24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31688A6-F599-7D4E-874D-2AA863269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92" y="2294086"/>
            <a:ext cx="2677442" cy="774246"/>
          </a:xfrm>
          <a:prstGeom prst="rect">
            <a:avLst/>
          </a:prstGeom>
        </p:spPr>
      </p:pic>
      <p:pic>
        <p:nvPicPr>
          <p:cNvPr id="29" name="図 28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5360926-EB5A-B855-9C61-384E8677E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994" y="1037851"/>
            <a:ext cx="1929894" cy="968761"/>
          </a:xfrm>
          <a:prstGeom prst="rect">
            <a:avLst/>
          </a:prstGeom>
        </p:spPr>
      </p:pic>
      <p:pic>
        <p:nvPicPr>
          <p:cNvPr id="31" name="図 30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30478EC-A3F4-4053-1F3C-B15DC3210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8832" y="1262878"/>
            <a:ext cx="987831" cy="743734"/>
          </a:xfrm>
          <a:prstGeom prst="rect">
            <a:avLst/>
          </a:prstGeom>
        </p:spPr>
      </p:pic>
      <p:pic>
        <p:nvPicPr>
          <p:cNvPr id="33" name="図 32" descr="記号, 食品, 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A992EDD-9B83-A1F7-F456-F77284B7BA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1641" y="2316970"/>
            <a:ext cx="1151834" cy="751362"/>
          </a:xfrm>
          <a:prstGeom prst="rect">
            <a:avLst/>
          </a:prstGeom>
        </p:spPr>
      </p:pic>
      <p:sp>
        <p:nvSpPr>
          <p:cNvPr id="34" name="Google Shape;103;p14">
            <a:extLst>
              <a:ext uri="{FF2B5EF4-FFF2-40B4-BE49-F238E27FC236}">
                <a16:creationId xmlns:a16="http://schemas.microsoft.com/office/drawing/2014/main" id="{E3FE8B64-420C-4E19-A67D-4963F8DD3C36}"/>
              </a:ext>
            </a:extLst>
          </p:cNvPr>
          <p:cNvSpPr txBox="1"/>
          <p:nvPr/>
        </p:nvSpPr>
        <p:spPr>
          <a:xfrm>
            <a:off x="186172" y="3428129"/>
            <a:ext cx="3006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rgbClr val="5C810C"/>
                </a:solidFill>
              </a:rPr>
              <a:t>心の</a:t>
            </a:r>
            <a:r>
              <a:rPr lang="en-US" altLang="ja-JP" sz="2000" b="1" dirty="0">
                <a:solidFill>
                  <a:srgbClr val="5C810C"/>
                </a:solidFill>
              </a:rPr>
              <a:t>UD</a:t>
            </a:r>
            <a:endParaRPr dirty="0"/>
          </a:p>
        </p:txBody>
      </p:sp>
      <p:pic>
        <p:nvPicPr>
          <p:cNvPr id="36" name="図 35" descr="ロゴ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39BBD80-276C-B8FC-C3C9-E8200E2F78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347" y="3932364"/>
            <a:ext cx="1522955" cy="1792098"/>
          </a:xfrm>
          <a:prstGeom prst="rect">
            <a:avLst/>
          </a:prstGeom>
        </p:spPr>
      </p:pic>
      <p:pic>
        <p:nvPicPr>
          <p:cNvPr id="38" name="図 3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C6E638-2C9C-C5C1-43E1-AE25D3C88C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2441" y="3978315"/>
            <a:ext cx="1522955" cy="1746147"/>
          </a:xfrm>
          <a:prstGeom prst="rect">
            <a:avLst/>
          </a:prstGeom>
        </p:spPr>
      </p:pic>
      <p:pic>
        <p:nvPicPr>
          <p:cNvPr id="40" name="図 39" descr="アイコ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92DB898-A746-9042-04B4-EF8AF6F833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7394" y="4201507"/>
            <a:ext cx="1522955" cy="1522955"/>
          </a:xfrm>
          <a:prstGeom prst="rect">
            <a:avLst/>
          </a:prstGeom>
        </p:spPr>
      </p:pic>
      <p:pic>
        <p:nvPicPr>
          <p:cNvPr id="42" name="図 4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F50D669-DBFF-B57C-BCAF-4150E06604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7488" y="4201507"/>
            <a:ext cx="1772405" cy="1522955"/>
          </a:xfrm>
          <a:prstGeom prst="rect">
            <a:avLst/>
          </a:prstGeom>
        </p:spPr>
      </p:pic>
      <p:sp>
        <p:nvSpPr>
          <p:cNvPr id="43" name="Google Shape;193;p15">
            <a:extLst>
              <a:ext uri="{FF2B5EF4-FFF2-40B4-BE49-F238E27FC236}">
                <a16:creationId xmlns:a16="http://schemas.microsoft.com/office/drawing/2014/main" id="{44615D4C-E18D-A6AB-3D5E-C1305CBA5F14}"/>
              </a:ext>
            </a:extLst>
          </p:cNvPr>
          <p:cNvSpPr txBox="1"/>
          <p:nvPr/>
        </p:nvSpPr>
        <p:spPr>
          <a:xfrm>
            <a:off x="186172" y="3366573"/>
            <a:ext cx="42975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" b="1" dirty="0">
                <a:solidFill>
                  <a:srgbClr val="5C810C"/>
                </a:solidFill>
                <a:latin typeface="Arial"/>
                <a:ea typeface="Arial"/>
                <a:cs typeface="Arial"/>
                <a:sym typeface="Arial"/>
              </a:rPr>
              <a:t>こころ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8958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29</Words>
  <Application>Microsoft Office PowerPoint</Application>
  <PresentationFormat>A4 210 x 297 mm</PresentationFormat>
  <Paragraphs>16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黒田 涼介</cp:lastModifiedBy>
  <cp:revision>18</cp:revision>
  <dcterms:modified xsi:type="dcterms:W3CDTF">2025-03-25T10:27:34Z</dcterms:modified>
</cp:coreProperties>
</file>